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0" r:id="rId5"/>
    <p:sldId id="264" r:id="rId6"/>
    <p:sldId id="268" r:id="rId7"/>
    <p:sldId id="273" r:id="rId8"/>
    <p:sldId id="266" r:id="rId9"/>
    <p:sldId id="269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  <a:srgbClr val="FF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7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CB84-99F2-41A5-9195-A46D9090C0AA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D5FDE-934B-4F23-9476-015B0F6EBA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1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“Says the LORD of Hosts” – </a:t>
            </a:r>
            <a:r>
              <a:rPr lang="en-GB" smtClean="0"/>
              <a:t>used 22 </a:t>
            </a:r>
            <a:r>
              <a:rPr lang="en-GB" dirty="0" smtClean="0"/>
              <a:t>times </a:t>
            </a:r>
            <a:r>
              <a:rPr lang="en-GB" smtClean="0"/>
              <a:t>in the book – NKJV</a:t>
            </a:r>
            <a:r>
              <a:rPr lang="en-GB" baseline="0" smtClean="0"/>
              <a:t> &amp; AV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5FDE-934B-4F23-9476-015B0F6EBA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9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Fullers soap = Av, Launder’s soap=NKJV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D5FDE-934B-4F23-9476-015B0F6EBA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4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8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9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2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4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1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2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5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A58D-A312-4045-A6E2-EF6C32C8A465}" type="datetimeFigureOut">
              <a:rPr lang="en-GB" smtClean="0"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E9DF-C764-4DC0-9138-126DA395B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://www.google.co.uk/url?sa=i&amp;rct=j&amp;q=&amp;esrc=s&amp;source=images&amp;cd=&amp;cad=rja&amp;uact=8&amp;ved=0CAcQjRw&amp;url=http://obscurekidlitauthors.blogspot.com/2012_09_01_archive.html&amp;ei=1oBXVeGyCM2R7AbWhIJQ&amp;bvm=bv.93564037,d.ZGU&amp;psig=AFQjCNHZ2dd7zgSWTRPX7GVBnsiCwGUtIg&amp;ust=1431884307251100" TargetMode="Externa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2925" y="692150"/>
            <a:ext cx="7958138" cy="437042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Biblical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presentation </a:t>
            </a:r>
            <a:r>
              <a:rPr lang="en-US" altLang="en-US" sz="3600" b="1" dirty="0" smtClean="0">
                <a:solidFill>
                  <a:schemeClr val="bg1"/>
                </a:solidFill>
                <a:latin typeface="Freestyle Script" pitchFamily="66" charset="0"/>
              </a:rPr>
              <a:t>is based on </a:t>
            </a: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4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  <a:t/>
            </a:r>
            <a:br>
              <a:rPr lang="en-US" altLang="en-US" sz="4000" b="1" dirty="0">
                <a:solidFill>
                  <a:schemeClr val="bg1"/>
                </a:solidFill>
                <a:latin typeface="Freestyle Script" pitchFamily="66" charset="0"/>
              </a:rPr>
            </a:br>
            <a:r>
              <a:rPr lang="en-US" altLang="en-US" sz="1400" b="1" dirty="0">
                <a:solidFill>
                  <a:schemeClr val="bg1"/>
                </a:solidFill>
                <a:cs typeface="Arial" charset="0"/>
              </a:rPr>
              <a:t>© Mark Stapleton </a:t>
            </a:r>
            <a:r>
              <a:rPr lang="en-US" altLang="en-US" sz="1400" b="1" dirty="0" smtClean="0">
                <a:solidFill>
                  <a:schemeClr val="bg1"/>
                </a:solidFill>
                <a:cs typeface="Arial" charset="0"/>
              </a:rPr>
              <a:t>2016</a:t>
            </a:r>
            <a:r>
              <a:rPr lang="en-GB" altLang="en-US" sz="1800" b="1" dirty="0">
                <a:solidFill>
                  <a:schemeClr val="bg1"/>
                </a:solidFill>
              </a:rPr>
              <a:t/>
            </a:r>
            <a:br>
              <a:rPr lang="en-GB" altLang="en-US" sz="1800" b="1" dirty="0">
                <a:solidFill>
                  <a:schemeClr val="bg1"/>
                </a:solidFill>
              </a:rPr>
            </a:br>
            <a:endParaRPr lang="en-GB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67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RIGHTEOUSNESS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486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HEALING</a:t>
            </a:r>
            <a:endParaRPr lang="en-GB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1909402"/>
            <a:ext cx="9937104" cy="58528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59832" y="116632"/>
            <a:ext cx="864096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30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3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1461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4 v. 2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16913" y="6173788"/>
            <a:ext cx="503559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en-GB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</a:t>
            </a:r>
            <a:endParaRPr lang="en-GB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 flipH="1">
            <a:off x="1319740" y="1906100"/>
            <a:ext cx="6504519" cy="3600400"/>
            <a:chOff x="1559869" y="688893"/>
            <a:chExt cx="6096270" cy="3240360"/>
          </a:xfrm>
        </p:grpSpPr>
        <p:pic>
          <p:nvPicPr>
            <p:cNvPr id="4" name="Picture 2" descr="Herald Trumpet clip ar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59869" y="688893"/>
              <a:ext cx="6096270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591780" y="1700808"/>
              <a:ext cx="3672408" cy="2016224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latin typeface="Arial Black" panose="020B0A04020102020204" pitchFamily="34" charset="0"/>
                </a:rPr>
                <a:t>MY MESSENGER</a:t>
              </a:r>
              <a:endParaRPr lang="en-GB" sz="36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44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</a:t>
            </a:r>
            <a:endParaRPr lang="en-GB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1268760"/>
            <a:ext cx="3528392" cy="1800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book in the Old Testament. Ends with the possibility of God smiting the earth with a curse (Ch. 4 v. 6)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1268760"/>
            <a:ext cx="3528000" cy="1800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last of the prophets – c.400 years of silence before the coming of the Lord Jesus Christ</a:t>
            </a:r>
          </a:p>
          <a:p>
            <a:pPr algn="ctr"/>
            <a:r>
              <a:rPr lang="en-GB" sz="2000" dirty="0" smtClean="0"/>
              <a:t>Hebrews 1 v. 1-2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827584" y="4149080"/>
            <a:ext cx="3528392" cy="1800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The book is dated about </a:t>
            </a:r>
          </a:p>
          <a:p>
            <a:pPr algn="ctr"/>
            <a:r>
              <a:rPr lang="en-GB" sz="2000" dirty="0" smtClean="0"/>
              <a:t>420 </a:t>
            </a:r>
            <a:r>
              <a:rPr lang="en-GB" sz="2000" dirty="0"/>
              <a:t>B.C</a:t>
            </a:r>
            <a:r>
              <a:rPr lang="en-GB" sz="2000" dirty="0" smtClean="0"/>
              <a:t>., 70 years after the return of Judah from exile </a:t>
            </a:r>
          </a:p>
          <a:p>
            <a:pPr algn="ctr"/>
            <a:endParaRPr lang="en-GB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788024" y="4149080"/>
            <a:ext cx="3528000" cy="1800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Concern about the neglect in the  service of God’s House. Also concern about  Zion’s prosperity; he encourages the people regarding the future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22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</a:t>
            </a:r>
            <a:endParaRPr lang="en-GB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98827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Priests – In what way have we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despised God’s name? 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1 v. 6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 – Worthless offerings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1 vs. 7 – 14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(Deuteronomy 15 v. 21)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Users\Mark\Documents\GOD'S SPECIAL TENT\BRASEN ALTAR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0D1A5"/>
              </a:clrFrom>
              <a:clrTo>
                <a:srgbClr val="F0D1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" b="3164"/>
          <a:stretch/>
        </p:blipFill>
        <p:spPr bwMode="auto">
          <a:xfrm>
            <a:off x="1619672" y="1916832"/>
            <a:ext cx="5904656" cy="339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7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</a:t>
            </a:r>
            <a:endParaRPr lang="en-GB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9882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Priests – In what way have we wearied God ? 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v. 17</a:t>
            </a: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 – you have wearied the LORD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with your words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v. 17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3854" y="3141195"/>
            <a:ext cx="2871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WORDS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6378" y="3061409"/>
            <a:ext cx="31662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WORDS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9703" y="3048862"/>
            <a:ext cx="345960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WORDS</a:t>
            </a:r>
            <a:endParaRPr lang="en-US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1426" y="3039553"/>
            <a:ext cx="3756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WORDS</a:t>
            </a:r>
            <a:endParaRPr lang="en-US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8689" y="3061409"/>
            <a:ext cx="45416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WORDS</a:t>
            </a:r>
            <a:endParaRPr lang="en-US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832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</a:t>
            </a:r>
            <a:endParaRPr lang="en-GB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9882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God’s dealing with the Priests 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3 v. 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172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Priests lacked purity in service and worship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vs. 2-3, 7</a:t>
            </a:r>
          </a:p>
        </p:txBody>
      </p:sp>
      <p:grpSp>
        <p:nvGrpSpPr>
          <p:cNvPr id="6" name="Group 5"/>
          <p:cNvGrpSpPr/>
          <p:nvPr/>
        </p:nvGrpSpPr>
        <p:grpSpPr>
          <a:xfrm rot="20305707">
            <a:off x="467544" y="2891374"/>
            <a:ext cx="1828800" cy="1260764"/>
            <a:chOff x="1454727" y="2770909"/>
            <a:chExt cx="1828800" cy="1260764"/>
          </a:xfrm>
        </p:grpSpPr>
        <p:pic>
          <p:nvPicPr>
            <p:cNvPr id="1027" name="Picture 3" descr="C:\Users\Mark\AppData\Local\Microsoft\Windows\Temporary Internet Files\Content.IE5\78WFI303\il_fullxfull.388036962_dsib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70" b="89881" l="2544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9" t="23299" r="20567" b="23644"/>
            <a:stretch/>
          </p:blipFill>
          <p:spPr bwMode="auto">
            <a:xfrm>
              <a:off x="1454727" y="2770909"/>
              <a:ext cx="1828800" cy="1260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835696" y="3386307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+mj-lt"/>
                </a:rPr>
                <a:t>Fuller’s</a:t>
              </a:r>
            </a:p>
            <a:p>
              <a:pPr algn="ctr"/>
              <a:r>
                <a:rPr lang="en-GB" sz="1400" dirty="0" smtClean="0">
                  <a:latin typeface="+mj-lt"/>
                </a:rPr>
                <a:t>soap</a:t>
              </a:r>
              <a:endParaRPr lang="en-GB" sz="1400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3848" y="2060848"/>
            <a:ext cx="2703210" cy="2819157"/>
            <a:chOff x="3380958" y="2437498"/>
            <a:chExt cx="2186043" cy="2442507"/>
          </a:xfrm>
        </p:grpSpPr>
        <p:pic>
          <p:nvPicPr>
            <p:cNvPr id="8" name="Picture 2" descr="C:\Users\Mark\Pictures\My Pictures\TRANSFERS\2015-05-21\00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936" b="80811" l="20638" r="716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11" t="35395" r="28129" b="18877"/>
            <a:stretch/>
          </p:blipFill>
          <p:spPr bwMode="auto">
            <a:xfrm>
              <a:off x="3419872" y="2437498"/>
              <a:ext cx="2045505" cy="2442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0958" y="3362017"/>
              <a:ext cx="1517988" cy="15179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236931"/>
              <a:ext cx="1643073" cy="1643073"/>
            </a:xfrm>
            <a:prstGeom prst="rect">
              <a:avLst/>
            </a:prstGeom>
          </p:spPr>
        </p:pic>
      </p:grpSp>
      <p:pic>
        <p:nvPicPr>
          <p:cNvPr id="2051" name="Picture 3" descr="C:\Users\Mark\AppData\Local\Microsoft\Windows\Temporary Internet Files\Content.IE5\Z8D90MWR\clipart0276[1].jpg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35" b="100000" l="0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93" y="2983559"/>
            <a:ext cx="1944742" cy="124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297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</a:t>
            </a:r>
            <a:endParaRPr lang="en-GB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8367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People – In what way have we robbed God ? 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3 v. 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823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Malachi – Bring all the tithes into the storehouse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v.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1484784"/>
            <a:ext cx="20882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</a:p>
          <a:p>
            <a:pPr algn="ctr"/>
            <a:endParaRPr lang="en-GB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</a:p>
          <a:p>
            <a:pPr algn="ctr"/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ushells</a:t>
            </a:r>
            <a:endParaRPr lang="en-GB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pieces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gallons 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6151" y="1556792"/>
            <a:ext cx="17636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</a:p>
          <a:p>
            <a:pPr algn="ctr"/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50</a:t>
            </a:r>
          </a:p>
          <a:p>
            <a:pPr algn="ctr"/>
            <a:endParaRPr lang="en-GB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GB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bushells</a:t>
            </a:r>
            <a:endParaRPr lang="en-GB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pieces</a:t>
            </a:r>
            <a:endParaRPr lang="en-GB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gallons</a:t>
            </a:r>
          </a:p>
          <a:p>
            <a:pPr algn="ctr"/>
            <a:endParaRPr lang="en-GB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Mark\Pictures\My Pictures\BIBLE ILLUSTRATIONS\img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899" y="5085184"/>
            <a:ext cx="596201" cy="9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rk\AppData\Local\Microsoft\Windows\Temporary Internet Files\Content.IE5\56R2KZA5\MC9000573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36" y="1988840"/>
            <a:ext cx="878612" cy="84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 descr="Image result for Picture sheaf of whea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7" descr="Image result for Picture sheaf of wheat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6889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10" y="2679302"/>
            <a:ext cx="1397770" cy="13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509525" y="4220813"/>
            <a:ext cx="2170673" cy="498808"/>
            <a:chOff x="3509525" y="4220813"/>
            <a:chExt cx="2170673" cy="498808"/>
          </a:xfrm>
        </p:grpSpPr>
        <p:pic>
          <p:nvPicPr>
            <p:cNvPr id="22" name="Picture 3" descr="C:\Users\Mark\AppData\Local\Microsoft\Windows\Temporary Internet Files\Content.IE5\Z8D90MWR\clipart0276[1]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5" b="100000" l="0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332" y="4220813"/>
              <a:ext cx="563866" cy="36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C:\Users\Mark\AppData\Local\Microsoft\Windows\Temporary Internet Files\Content.IE5\Z8D90MWR\clipart0276[1]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5" b="100000" l="0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676" y="4271746"/>
              <a:ext cx="563866" cy="36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Mark\AppData\Local\Microsoft\Windows\Temporary Internet Files\Content.IE5\Z8D90MWR\clipart0276[1]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5" b="100000" l="0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531" y="4283965"/>
              <a:ext cx="563866" cy="36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C:\Users\Mark\AppData\Local\Microsoft\Windows\Temporary Internet Files\Content.IE5\Z8D90MWR\clipart0276[1]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5" b="100000" l="0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096" y="4282690"/>
              <a:ext cx="563866" cy="36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" descr="C:\Users\Mark\AppData\Local\Microsoft\Windows\Temporary Internet Files\Content.IE5\Z8D90MWR\clipart0276[1].jp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35" b="100000" l="0" r="9823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525" y="4358083"/>
              <a:ext cx="563866" cy="361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8068967" y="2204864"/>
            <a:ext cx="576064" cy="4744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76151" y="3093229"/>
            <a:ext cx="576064" cy="4790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19659" y="4215296"/>
            <a:ext cx="576064" cy="4744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19659" y="5327626"/>
            <a:ext cx="576064" cy="4744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6256" y="2204864"/>
            <a:ext cx="7920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</a:t>
            </a:r>
          </a:p>
          <a:p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</a:p>
          <a:p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GB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</a:t>
            </a:r>
          </a:p>
          <a:p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GB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65367" y="6397877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917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60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Then those who feared the LORD spoke to one another, and the LORD listened and heard them: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5313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a book of </a:t>
            </a:r>
            <a:r>
              <a:rPr lang="en-GB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Rememberance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was written before Him for those who fear the LORD and who meditate on His name. Chapter 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v. 16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24" b="77474" l="26563" r="64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5" t="17265" r="35417" b="23138"/>
          <a:stretch/>
        </p:blipFill>
        <p:spPr>
          <a:xfrm rot="5559359">
            <a:off x="3144470" y="1256027"/>
            <a:ext cx="2774572" cy="3844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913" y="6173788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250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503157" y="1124744"/>
            <a:ext cx="4137686" cy="4159219"/>
            <a:chOff x="2593025" y="1724539"/>
            <a:chExt cx="4137686" cy="4159219"/>
          </a:xfrm>
        </p:grpSpPr>
        <p:grpSp>
          <p:nvGrpSpPr>
            <p:cNvPr id="3" name="Group 2"/>
            <p:cNvGrpSpPr/>
            <p:nvPr/>
          </p:nvGrpSpPr>
          <p:grpSpPr>
            <a:xfrm>
              <a:off x="5015084" y="4429772"/>
              <a:ext cx="1172332" cy="1180193"/>
              <a:chOff x="3346807" y="4036462"/>
              <a:chExt cx="1172332" cy="1180193"/>
            </a:xfrm>
          </p:grpSpPr>
          <p:pic>
            <p:nvPicPr>
              <p:cNvPr id="4" name="Picture 8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71" r="50000" b="66699"/>
              <a:stretch/>
            </p:blipFill>
            <p:spPr bwMode="auto">
              <a:xfrm>
                <a:off x="3879414" y="4224781"/>
                <a:ext cx="530067" cy="560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8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07" t="69133" r="50290"/>
              <a:stretch/>
            </p:blipFill>
            <p:spPr bwMode="auto">
              <a:xfrm>
                <a:off x="3879414" y="4508155"/>
                <a:ext cx="639725" cy="708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8" descr="C:\Users\Mark\AppData\Local\Microsoft\Windows\Temporary Internet Files\Content.IE5\78WFI303\jewels003_by_clipartcotttage-d77d3hn[1]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53" r="77293" b="40805"/>
              <a:stretch/>
            </p:blipFill>
            <p:spPr bwMode="auto">
              <a:xfrm>
                <a:off x="3346807" y="4036462"/>
                <a:ext cx="857850" cy="667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2593025" y="1724539"/>
              <a:ext cx="4137686" cy="4159219"/>
              <a:chOff x="2727327" y="1700808"/>
              <a:chExt cx="4137686" cy="415921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92681" y="4549889"/>
                <a:ext cx="1172332" cy="1180193"/>
                <a:chOff x="3346807" y="4036462"/>
                <a:chExt cx="1172332" cy="1180193"/>
              </a:xfrm>
            </p:grpSpPr>
            <p:pic>
              <p:nvPicPr>
                <p:cNvPr id="8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71" r="50000" b="66699"/>
                <a:stretch/>
              </p:blipFill>
              <p:spPr bwMode="auto">
                <a:xfrm>
                  <a:off x="3879414" y="4224781"/>
                  <a:ext cx="530067" cy="560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807" t="69133" r="50290"/>
                <a:stretch/>
              </p:blipFill>
              <p:spPr bwMode="auto">
                <a:xfrm>
                  <a:off x="3879414" y="4508155"/>
                  <a:ext cx="639725" cy="7085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5653" r="77293" b="40805"/>
                <a:stretch/>
              </p:blipFill>
              <p:spPr bwMode="auto">
                <a:xfrm>
                  <a:off x="3346807" y="4036462"/>
                  <a:ext cx="857850" cy="6670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4494729" y="4634661"/>
                <a:ext cx="1251244" cy="1225366"/>
                <a:chOff x="2963236" y="4036462"/>
                <a:chExt cx="1251244" cy="1225366"/>
              </a:xfrm>
            </p:grpSpPr>
            <p:pic>
              <p:nvPicPr>
                <p:cNvPr id="12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8735" t="33279" r="49629" b="29560"/>
                <a:stretch/>
              </p:blipFill>
              <p:spPr bwMode="auto">
                <a:xfrm>
                  <a:off x="3700390" y="4151376"/>
                  <a:ext cx="514090" cy="6622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678" r="76621"/>
                <a:stretch/>
              </p:blipFill>
              <p:spPr bwMode="auto">
                <a:xfrm>
                  <a:off x="2963236" y="4036462"/>
                  <a:ext cx="561704" cy="7986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631" t="70203"/>
                <a:stretch/>
              </p:blipFill>
              <p:spPr bwMode="auto">
                <a:xfrm>
                  <a:off x="3207513" y="4417532"/>
                  <a:ext cx="882886" cy="844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0" name="Group 39"/>
              <p:cNvGrpSpPr/>
              <p:nvPr/>
            </p:nvGrpSpPr>
            <p:grpSpPr>
              <a:xfrm>
                <a:off x="2727327" y="1700808"/>
                <a:ext cx="4096508" cy="3841572"/>
                <a:chOff x="3131840" y="2060848"/>
                <a:chExt cx="4096508" cy="3841572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4084820" y="4628693"/>
                  <a:ext cx="1789376" cy="1273727"/>
                  <a:chOff x="373445" y="4142566"/>
                  <a:chExt cx="1789376" cy="1273727"/>
                </a:xfrm>
              </p:grpSpPr>
              <p:pic>
                <p:nvPicPr>
                  <p:cNvPr id="20" name="Picture 8" descr="C:\Users\Mark\AppData\Local\Microsoft\Windows\Temporary Internet Files\Content.IE5\78WFI303\jewels003_by_clipartcotttage-d77d3hn[1]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4545" t="-1204" r="22361" b="63792"/>
                  <a:stretch/>
                </p:blipFill>
                <p:spPr bwMode="auto">
                  <a:xfrm>
                    <a:off x="1555374" y="4142566"/>
                    <a:ext cx="607447" cy="7380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" name="Picture 8" descr="C:\Users\Mark\AppData\Local\Microsoft\Windows\Temporary Internet Files\Content.IE5\78WFI303\jewels003_by_clipartcotttage-d77d3hn[1]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807" t="69133" r="50290"/>
                  <a:stretch/>
                </p:blipFill>
                <p:spPr bwMode="auto">
                  <a:xfrm>
                    <a:off x="899592" y="4352939"/>
                    <a:ext cx="639725" cy="7085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2" name="Picture 8" descr="C:\Users\Mark\AppData\Local\Microsoft\Windows\Temporary Internet Files\Content.IE5\78WFI303\jewels003_by_clipartcotttage-d77d3hn[1]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3612" b="32506" l="2637" r="2373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3629" b="63882"/>
                  <a:stretch/>
                </p:blipFill>
                <p:spPr bwMode="auto">
                  <a:xfrm>
                    <a:off x="373445" y="4649338"/>
                    <a:ext cx="746614" cy="76695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3131840" y="2060848"/>
                  <a:ext cx="4096508" cy="3302306"/>
                  <a:chOff x="3131840" y="2060848"/>
                  <a:chExt cx="4096508" cy="3302306"/>
                </a:xfrm>
              </p:grpSpPr>
              <p:pic>
                <p:nvPicPr>
                  <p:cNvPr id="2" name="Picture 2" descr="http://3.bp.blogspot.com/-MhJtZlbrhpw/UE4WsL7v3DI/AAAAAAAABaI/KIo3C5Lc1W0/s1600/treasure-chest2.png">
                    <a:hlinkClick r:id="rId5"/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colorTemperature colorTemp="112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254" t="1530" r="8921" b="9643"/>
                  <a:stretch/>
                </p:blipFill>
                <p:spPr bwMode="auto">
                  <a:xfrm>
                    <a:off x="3131840" y="2060848"/>
                    <a:ext cx="3147007" cy="31864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501696" y="4137788"/>
                    <a:ext cx="1251244" cy="1225366"/>
                    <a:chOff x="2963236" y="4036462"/>
                    <a:chExt cx="1251244" cy="1225366"/>
                  </a:xfrm>
                </p:grpSpPr>
                <p:pic>
                  <p:nvPicPr>
                    <p:cNvPr id="16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8735" t="33279" r="49629" b="29560"/>
                    <a:stretch/>
                  </p:blipFill>
                  <p:spPr bwMode="auto">
                    <a:xfrm>
                      <a:off x="3700390" y="4151376"/>
                      <a:ext cx="514090" cy="66221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7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5678" r="76621"/>
                    <a:stretch/>
                  </p:blipFill>
                  <p:spPr bwMode="auto">
                    <a:xfrm>
                      <a:off x="2963236" y="4036462"/>
                      <a:ext cx="561704" cy="79867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8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6631" t="70203"/>
                    <a:stretch/>
                  </p:blipFill>
                  <p:spPr bwMode="auto">
                    <a:xfrm>
                      <a:off x="3207513" y="4417532"/>
                      <a:ext cx="882886" cy="8442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4319767" y="3631016"/>
                    <a:ext cx="1789376" cy="1273727"/>
                    <a:chOff x="373445" y="4142566"/>
                    <a:chExt cx="1789376" cy="1273727"/>
                  </a:xfrm>
                </p:grpSpPr>
                <p:pic>
                  <p:nvPicPr>
                    <p:cNvPr id="24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545" t="-1204" r="22361" b="63792"/>
                    <a:stretch/>
                  </p:blipFill>
                  <p:spPr bwMode="auto">
                    <a:xfrm>
                      <a:off x="1555374" y="4142566"/>
                      <a:ext cx="607447" cy="73804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5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8807" t="69133" r="50290"/>
                    <a:stretch/>
                  </p:blipFill>
                  <p:spPr bwMode="auto">
                    <a:xfrm>
                      <a:off x="899592" y="4352939"/>
                      <a:ext cx="639725" cy="7085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6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3"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3612" b="32506" l="2637" r="23734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73629" b="63882"/>
                    <a:stretch/>
                  </p:blipFill>
                  <p:spPr bwMode="auto">
                    <a:xfrm>
                      <a:off x="373445" y="4649338"/>
                      <a:ext cx="746614" cy="76695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5408408" y="3656336"/>
                    <a:ext cx="1819940" cy="1352149"/>
                    <a:chOff x="5652527" y="2829676"/>
                    <a:chExt cx="1819940" cy="1352149"/>
                  </a:xfrm>
                </p:grpSpPr>
                <p:pic>
                  <p:nvPicPr>
                    <p:cNvPr id="28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7146" t="2226" b="63984"/>
                    <a:stretch/>
                  </p:blipFill>
                  <p:spPr bwMode="auto">
                    <a:xfrm>
                      <a:off x="5652527" y="2829676"/>
                      <a:ext cx="863382" cy="95742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9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6631" t="70203"/>
                    <a:stretch/>
                  </p:blipFill>
                  <p:spPr bwMode="auto">
                    <a:xfrm>
                      <a:off x="6320305" y="3337529"/>
                      <a:ext cx="882886" cy="84429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0" name="Picture 29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0000" t="71744" r="25000"/>
                    <a:stretch/>
                  </p:blipFill>
                  <p:spPr bwMode="auto">
                    <a:xfrm>
                      <a:off x="6155819" y="2932430"/>
                      <a:ext cx="701990" cy="59507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1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3455" t="40172" r="23272" b="29914"/>
                    <a:stretch/>
                  </p:blipFill>
                  <p:spPr bwMode="auto">
                    <a:xfrm>
                      <a:off x="6933916" y="3267908"/>
                      <a:ext cx="538551" cy="51918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2" name="Picture 8" descr="C:\Users\Mark\AppData\Local\Microsoft\Windows\Temporary Internet Files\Content.IE5\78WFI303\jewels003_by_clipartcotttage-d77d3hn[1]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4545" t="-1204" r="22361" b="63792"/>
                    <a:stretch/>
                  </p:blipFill>
                  <p:spPr bwMode="auto">
                    <a:xfrm>
                      <a:off x="6074405" y="3308386"/>
                      <a:ext cx="607447" cy="73804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3131840" y="4350692"/>
                <a:ext cx="1819940" cy="1330143"/>
                <a:chOff x="5652527" y="2829676"/>
                <a:chExt cx="1819940" cy="1352149"/>
              </a:xfrm>
            </p:grpSpPr>
            <p:pic>
              <p:nvPicPr>
                <p:cNvPr id="34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146" t="2226" b="63984"/>
                <a:stretch/>
              </p:blipFill>
              <p:spPr bwMode="auto">
                <a:xfrm>
                  <a:off x="5652527" y="2829676"/>
                  <a:ext cx="863382" cy="9574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631" t="70203"/>
                <a:stretch/>
              </p:blipFill>
              <p:spPr bwMode="auto">
                <a:xfrm>
                  <a:off x="6320305" y="3337529"/>
                  <a:ext cx="882886" cy="844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35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00" t="71744" r="25000"/>
                <a:stretch/>
              </p:blipFill>
              <p:spPr bwMode="auto">
                <a:xfrm>
                  <a:off x="6155819" y="2932430"/>
                  <a:ext cx="701990" cy="5950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455" t="40172" r="23272" b="29914"/>
                <a:stretch/>
              </p:blipFill>
              <p:spPr bwMode="auto">
                <a:xfrm>
                  <a:off x="6933916" y="3267908"/>
                  <a:ext cx="538551" cy="5191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8" descr="C:\Users\Mark\AppData\Local\Microsoft\Windows\Temporary Internet Files\Content.IE5\78WFI303\jewels003_by_clipartcotttage-d77d3hn[1]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545" t="-1204" r="22361" b="63792"/>
                <a:stretch/>
              </p:blipFill>
              <p:spPr bwMode="auto">
                <a:xfrm>
                  <a:off x="6074405" y="3308386"/>
                  <a:ext cx="607447" cy="738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41" name="TextBox 40"/>
          <p:cNvSpPr txBox="1"/>
          <p:nvPr/>
        </p:nvSpPr>
        <p:spPr>
          <a:xfrm>
            <a:off x="0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MINE</a:t>
            </a:r>
            <a:endParaRPr lang="en-GB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229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3 verse17</a:t>
            </a:r>
            <a:endParaRPr lang="en-GB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" y="58772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(The LORD knows those who are His. </a:t>
            </a:r>
          </a:p>
          <a:p>
            <a:pPr algn="ctr"/>
            <a:r>
              <a:rPr lang="en-GB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Timothy 2 v. 19)</a:t>
            </a:r>
            <a:endParaRPr lang="en-GB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30491" y="634285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604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380</Words>
  <Application>Microsoft Office PowerPoint</Application>
  <PresentationFormat>On-screen Show (4:3)</PresentationFormat>
  <Paragraphs>97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74</cp:revision>
  <dcterms:created xsi:type="dcterms:W3CDTF">2015-04-07T08:32:45Z</dcterms:created>
  <dcterms:modified xsi:type="dcterms:W3CDTF">2016-04-29T17:46:35Z</dcterms:modified>
</cp:coreProperties>
</file>