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3"/>
  </p:notesMasterIdLst>
  <p:sldIdLst>
    <p:sldId id="256" r:id="rId2"/>
    <p:sldId id="257" r:id="rId3"/>
    <p:sldId id="260" r:id="rId4"/>
    <p:sldId id="269" r:id="rId5"/>
    <p:sldId id="258" r:id="rId6"/>
    <p:sldId id="261" r:id="rId7"/>
    <p:sldId id="262" r:id="rId8"/>
    <p:sldId id="263" r:id="rId9"/>
    <p:sldId id="264" r:id="rId10"/>
    <p:sldId id="265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7979"/>
    <a:srgbClr val="FF9900"/>
    <a:srgbClr val="FF2D2D"/>
    <a:srgbClr val="FF9933"/>
    <a:srgbClr val="FF535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7" autoAdjust="0"/>
    <p:restoredTop sz="94660"/>
  </p:normalViewPr>
  <p:slideViewPr>
    <p:cSldViewPr>
      <p:cViewPr>
        <p:scale>
          <a:sx n="50" d="100"/>
          <a:sy n="50" d="100"/>
        </p:scale>
        <p:origin x="-568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C7AD4-9F86-4F54-B2DD-56CEF1380DB4}" type="datetimeFigureOut">
              <a:rPr lang="en-GB" smtClean="0"/>
              <a:t>09/07/2016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9EDE9-866C-43FF-94DE-C2A6728F3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054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“And in this place I will give peace” = looking forward to the Prince of Peace, the Lord Jesus Christ.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9EDE9-866C-43FF-94DE-C2A6728F364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896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09/07/2016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09/07/2016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09/07/2016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09/07/2016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09/07/2016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09/07/2016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09/07/2016</a:t>
            </a:fld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3FD8A58D-A312-4045-A6E2-EF6C32C8A465}" type="datetimeFigureOut">
              <a:rPr lang="en-GB" smtClean="0"/>
              <a:t>09/07/2016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09/07/2016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09/07/2016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A58D-A312-4045-A6E2-EF6C32C8A465}" type="datetimeFigureOut">
              <a:rPr lang="en-GB" smtClean="0"/>
              <a:t>09/07/2016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8A58D-A312-4045-A6E2-EF6C32C8A465}" type="datetimeFigureOut">
              <a:rPr lang="en-GB" smtClean="0"/>
              <a:t>09/07/2016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EE9DF-C764-4DC0-9138-126DA395B0C2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3.png"/><Relationship Id="rId5" Type="http://schemas.openxmlformats.org/officeDocument/2006/relationships/image" Target="../media/image10.jpeg"/><Relationship Id="rId10" Type="http://schemas.microsoft.com/office/2007/relationships/hdphoto" Target="../media/hdphoto6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2925" y="692150"/>
            <a:ext cx="7958138" cy="43704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latin typeface="Freestyle Script" pitchFamily="66" charset="0"/>
              </a:rPr>
              <a:t>The following </a:t>
            </a:r>
            <a:r>
              <a:rPr lang="en-US" altLang="en-US" sz="3600" b="1" dirty="0" smtClean="0">
                <a:latin typeface="Freestyle Script" pitchFamily="66" charset="0"/>
              </a:rPr>
              <a:t>Biblical </a:t>
            </a:r>
            <a:r>
              <a:rPr lang="en-US" altLang="en-US" sz="3600" b="1" dirty="0">
                <a:latin typeface="Freestyle Script" pitchFamily="66" charset="0"/>
              </a:rPr>
              <a:t>presentation </a:t>
            </a:r>
            <a:r>
              <a:rPr lang="en-US" altLang="en-US" sz="3600" b="1" dirty="0" smtClean="0">
                <a:latin typeface="Freestyle Script" pitchFamily="66" charset="0"/>
              </a:rPr>
              <a:t>is based on </a:t>
            </a:r>
            <a:r>
              <a:rPr lang="en-US" altLang="en-US" sz="3600" b="1" dirty="0">
                <a:latin typeface="Freestyle Script" pitchFamily="66" charset="0"/>
              </a:rPr>
              <a:t>notes and illustrations by the Rev L G Stapleton</a:t>
            </a:r>
            <a:br>
              <a:rPr lang="en-US" altLang="en-US" sz="3600" b="1" dirty="0">
                <a:latin typeface="Freestyle Script" pitchFamily="66" charset="0"/>
              </a:rPr>
            </a:br>
            <a:r>
              <a:rPr lang="en-US" altLang="en-US" sz="4400" b="1" dirty="0">
                <a:latin typeface="Freestyle Script" pitchFamily="66" charset="0"/>
              </a:rPr>
              <a:t/>
            </a:r>
            <a:br>
              <a:rPr lang="en-US" altLang="en-US" sz="4400" b="1" dirty="0">
                <a:latin typeface="Freestyle Script" pitchFamily="66" charset="0"/>
              </a:rPr>
            </a:br>
            <a:r>
              <a:rPr lang="en-US" altLang="en-US" sz="3600" b="1" dirty="0">
                <a:latin typeface="Freestyle Script" pitchFamily="66" charset="0"/>
              </a:rPr>
              <a:t>compiled by </a:t>
            </a:r>
            <a:br>
              <a:rPr lang="en-US" altLang="en-US" sz="3600" b="1" dirty="0">
                <a:latin typeface="Freestyle Script" pitchFamily="66" charset="0"/>
              </a:rPr>
            </a:br>
            <a:r>
              <a:rPr lang="en-US" altLang="en-US" sz="3600" b="1" dirty="0">
                <a:latin typeface="Freestyle Script" pitchFamily="66" charset="0"/>
              </a:rPr>
              <a:t>Mark Stapleton</a:t>
            </a:r>
            <a:r>
              <a:rPr lang="en-US" altLang="en-US" sz="4000" b="1" dirty="0">
                <a:latin typeface="Freestyle Script" pitchFamily="66" charset="0"/>
              </a:rPr>
              <a:t/>
            </a:r>
            <a:br>
              <a:rPr lang="en-US" altLang="en-US" sz="4000" b="1" dirty="0">
                <a:latin typeface="Freestyle Script" pitchFamily="66" charset="0"/>
              </a:rPr>
            </a:br>
            <a:r>
              <a:rPr lang="en-US" altLang="en-US" sz="4000" b="1" dirty="0">
                <a:latin typeface="Freestyle Script" pitchFamily="66" charset="0"/>
              </a:rPr>
              <a:t/>
            </a:r>
            <a:br>
              <a:rPr lang="en-US" altLang="en-US" sz="4000" b="1" dirty="0">
                <a:latin typeface="Freestyle Script" pitchFamily="66" charset="0"/>
              </a:rPr>
            </a:br>
            <a:r>
              <a:rPr lang="en-US" altLang="en-US" sz="1400" b="1" dirty="0">
                <a:cs typeface="Arial" charset="0"/>
              </a:rPr>
              <a:t>© Mark Stapleton </a:t>
            </a:r>
            <a:r>
              <a:rPr lang="en-US" altLang="en-US" sz="1400" b="1" dirty="0" smtClean="0">
                <a:cs typeface="Arial" charset="0"/>
              </a:rPr>
              <a:t>2016</a:t>
            </a:r>
            <a:r>
              <a:rPr lang="en-GB" altLang="en-US" sz="1800" b="1" dirty="0"/>
              <a:t/>
            </a:r>
            <a:br>
              <a:rPr lang="en-GB" altLang="en-US" sz="1800" b="1" dirty="0"/>
            </a:br>
            <a:endParaRPr lang="en-GB" alt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667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98363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Holy contact does not impart Holiness</a:t>
            </a:r>
          </a:p>
          <a:p>
            <a:pPr algn="ctr"/>
            <a:r>
              <a:rPr lang="en-GB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 2 v. 12</a:t>
            </a:r>
            <a:endParaRPr lang="en-GB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73615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Sinful contact imparts </a:t>
            </a:r>
            <a:r>
              <a:rPr lang="en-GB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uncleaness</a:t>
            </a:r>
            <a:endParaRPr lang="en-GB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GB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 2 v. 13</a:t>
            </a:r>
            <a:endParaRPr lang="en-GB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Vertical Scroll 8"/>
          <p:cNvSpPr/>
          <p:nvPr/>
        </p:nvSpPr>
        <p:spPr>
          <a:xfrm>
            <a:off x="2303748" y="2275950"/>
            <a:ext cx="4536504" cy="3313290"/>
          </a:xfrm>
          <a:prstGeom prst="verticalScroll">
            <a:avLst/>
          </a:prstGeom>
          <a:solidFill>
            <a:srgbClr val="FF53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smtClean="0">
              <a:latin typeface="+mj-lt"/>
            </a:endParaRPr>
          </a:p>
          <a:p>
            <a:pPr algn="ctr"/>
            <a:r>
              <a:rPr lang="en-GB" sz="2000" dirty="0" smtClean="0">
                <a:latin typeface="+mj-lt"/>
              </a:rPr>
              <a:t>…Haggai answered and said, “‘So is this people, and so is this nation befor</a:t>
            </a:r>
            <a:r>
              <a:rPr lang="en-GB" sz="2000" dirty="0">
                <a:latin typeface="+mj-lt"/>
              </a:rPr>
              <a:t>e</a:t>
            </a:r>
            <a:r>
              <a:rPr lang="en-GB" sz="2000" dirty="0" smtClean="0">
                <a:latin typeface="+mj-lt"/>
              </a:rPr>
              <a:t> Me,’ says the LORD, ‘and so is every work of their hands; and what they offer there is unclean…</a:t>
            </a:r>
          </a:p>
          <a:p>
            <a:pPr algn="ctr"/>
            <a:r>
              <a:rPr lang="en-GB" sz="2000" dirty="0" smtClean="0">
                <a:latin typeface="+mj-lt"/>
              </a:rPr>
              <a:t>Ch. 2 v. 14</a:t>
            </a:r>
            <a:endParaRPr lang="en-GB"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837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PEOPLE ARE DEFILED</a:t>
            </a:r>
            <a:endParaRPr lang="en-GB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16913" y="6343065"/>
            <a:ext cx="503559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  <a:endParaRPr lang="en-GB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88" b="91879" l="20840" r="69952"/>
                    </a14:imgEffect>
                    <a14:imgEffect>
                      <a14:sharpenSoften amount="-15000"/>
                    </a14:imgEffect>
                    <a14:imgEffect>
                      <a14:brightnessContrast bright="4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70521" r="29451" b="6288"/>
          <a:stretch/>
        </p:blipFill>
        <p:spPr>
          <a:xfrm>
            <a:off x="3013752" y="1939191"/>
            <a:ext cx="3070416" cy="1794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88" b="91879" l="20840" r="69952"/>
                    </a14:imgEffect>
                    <a14:imgEffect>
                      <a14:sharpenSoften amount="-15000"/>
                    </a14:imgEffect>
                    <a14:imgEffect>
                      <a14:brightnessContrast bright="4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70521" r="29451" b="6288"/>
          <a:stretch/>
        </p:blipFill>
        <p:spPr>
          <a:xfrm flipH="1">
            <a:off x="3003826" y="3429001"/>
            <a:ext cx="3080342" cy="180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9832" y="332656"/>
            <a:ext cx="1368152" cy="517064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33000" dirty="0" smtClean="0">
                <a:solidFill>
                  <a:srgbClr val="C00000"/>
                </a:solidFill>
                <a:latin typeface="Arial Black"/>
              </a:rPr>
              <a:t>†</a:t>
            </a:r>
            <a:endParaRPr lang="en-GB" sz="33000" dirty="0">
              <a:solidFill>
                <a:srgbClr val="C00000"/>
              </a:solidFill>
            </a:endParaRPr>
          </a:p>
        </p:txBody>
      </p:sp>
      <p:pic>
        <p:nvPicPr>
          <p:cNvPr id="3" name="Picture 9" descr="C:\Users\Mark\AppData\Local\Microsoft\Windows\Temporary Internet Files\Content.IE5\CHHWB3XL\large-Jeweled-Sword-0-9468[1].gif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10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6173">
            <a:off x="3088329" y="2536009"/>
            <a:ext cx="2679309" cy="19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79130" y="692696"/>
            <a:ext cx="3960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7922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+mj-lt"/>
              </a:rPr>
              <a:t>VICTORY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1354416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 2 v. 22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6913" y="6330806"/>
            <a:ext cx="503559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11</a:t>
            </a:r>
            <a:endParaRPr lang="en-GB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428381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But thanks be to God, who gives us the victory through our Lord Jesus Christ. </a:t>
            </a:r>
          </a:p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 Corinthians 15 v. 57</a:t>
            </a: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17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6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HAGGAI</a:t>
            </a:r>
            <a:endParaRPr lang="en-GB" sz="6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 rot="20974010">
            <a:off x="427150" y="1575226"/>
            <a:ext cx="43204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CONSIDER</a:t>
            </a:r>
          </a:p>
          <a:p>
            <a:pPr algn="ctr"/>
            <a:r>
              <a:rPr lang="en-GB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 1 v. 5</a:t>
            </a:r>
            <a:endParaRPr lang="en-GB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 rot="21000000">
            <a:off x="4682439" y="2292905"/>
            <a:ext cx="43204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CONSIDER</a:t>
            </a:r>
          </a:p>
          <a:p>
            <a:pPr algn="ctr"/>
            <a:r>
              <a:rPr lang="en-GB" sz="4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 1 v. 7</a:t>
            </a:r>
            <a:endParaRPr lang="en-GB" sz="4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 rot="21000000">
            <a:off x="431096" y="4482862"/>
            <a:ext cx="43204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CONSIDER</a:t>
            </a:r>
          </a:p>
          <a:p>
            <a:pPr algn="ctr"/>
            <a:r>
              <a:rPr lang="en-GB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 2 v. 15</a:t>
            </a:r>
            <a:endParaRPr lang="en-GB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 rot="21000000">
            <a:off x="4681154" y="5093937"/>
            <a:ext cx="43204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CONSIDER</a:t>
            </a:r>
          </a:p>
          <a:p>
            <a:pPr algn="ctr"/>
            <a:r>
              <a:rPr lang="en-GB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 2 v. 18</a:t>
            </a:r>
            <a:endParaRPr lang="en-GB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344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vel 1"/>
          <p:cNvSpPr/>
          <p:nvPr/>
        </p:nvSpPr>
        <p:spPr>
          <a:xfrm>
            <a:off x="683568" y="1124744"/>
            <a:ext cx="3456384" cy="2592288"/>
          </a:xfrm>
          <a:prstGeom prst="bevel">
            <a:avLst/>
          </a:prstGeom>
          <a:solidFill>
            <a:srgbClr val="FF7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+mj-lt"/>
              </a:rPr>
              <a:t>The first Prophet after the return of Judah from 70 years Babylonian captivity</a:t>
            </a:r>
            <a:endParaRPr lang="en-GB" sz="2000" dirty="0">
              <a:latin typeface="+mj-lt"/>
            </a:endParaRPr>
          </a:p>
        </p:txBody>
      </p:sp>
      <p:sp>
        <p:nvSpPr>
          <p:cNvPr id="6" name="Bevel 5"/>
          <p:cNvSpPr/>
          <p:nvPr/>
        </p:nvSpPr>
        <p:spPr>
          <a:xfrm>
            <a:off x="5076056" y="1124744"/>
            <a:ext cx="3456384" cy="2592288"/>
          </a:xfrm>
          <a:prstGeom prst="bevel">
            <a:avLst/>
          </a:prstGeom>
          <a:solidFill>
            <a:srgbClr val="FF7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+mj-lt"/>
              </a:rPr>
              <a:t>Haggai was contemporary with Zechariah</a:t>
            </a:r>
            <a:endParaRPr lang="en-GB" sz="2000" dirty="0">
              <a:latin typeface="+mj-lt"/>
            </a:endParaRPr>
          </a:p>
        </p:txBody>
      </p:sp>
      <p:sp>
        <p:nvSpPr>
          <p:cNvPr id="7" name="Bevel 6"/>
          <p:cNvSpPr/>
          <p:nvPr/>
        </p:nvSpPr>
        <p:spPr>
          <a:xfrm>
            <a:off x="683568" y="3973706"/>
            <a:ext cx="3456384" cy="2592288"/>
          </a:xfrm>
          <a:prstGeom prst="bevel">
            <a:avLst/>
          </a:prstGeom>
          <a:solidFill>
            <a:srgbClr val="FF7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+mj-lt"/>
              </a:rPr>
              <a:t>Prophesied about 520 BC, in the 2</a:t>
            </a:r>
            <a:r>
              <a:rPr lang="en-GB" sz="2000" baseline="30000" dirty="0" smtClean="0">
                <a:latin typeface="+mj-lt"/>
              </a:rPr>
              <a:t>nd</a:t>
            </a:r>
            <a:r>
              <a:rPr lang="en-GB" sz="2000" dirty="0" smtClean="0">
                <a:latin typeface="+mj-lt"/>
              </a:rPr>
              <a:t> year of King Darius</a:t>
            </a:r>
            <a:endParaRPr lang="en-GB" sz="2000" dirty="0">
              <a:latin typeface="+mj-lt"/>
            </a:endParaRPr>
          </a:p>
        </p:txBody>
      </p:sp>
      <p:sp>
        <p:nvSpPr>
          <p:cNvPr id="8" name="Bevel 7"/>
          <p:cNvSpPr/>
          <p:nvPr/>
        </p:nvSpPr>
        <p:spPr>
          <a:xfrm>
            <a:off x="5148064" y="3989195"/>
            <a:ext cx="3456384" cy="2592288"/>
          </a:xfrm>
          <a:prstGeom prst="bevel">
            <a:avLst/>
          </a:prstGeom>
          <a:solidFill>
            <a:srgbClr val="FF7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+mj-lt"/>
              </a:rPr>
              <a:t>For further information – see Ezra </a:t>
            </a:r>
            <a:r>
              <a:rPr lang="en-GB" sz="2000" dirty="0" err="1" smtClean="0">
                <a:latin typeface="+mj-lt"/>
              </a:rPr>
              <a:t>ch.</a:t>
            </a:r>
            <a:r>
              <a:rPr lang="en-GB" sz="2000" dirty="0" smtClean="0">
                <a:latin typeface="+mj-lt"/>
              </a:rPr>
              <a:t> 5 vs. </a:t>
            </a:r>
            <a:r>
              <a:rPr lang="en-GB" sz="2000" dirty="0">
                <a:latin typeface="+mj-lt"/>
              </a:rPr>
              <a:t>1</a:t>
            </a:r>
            <a:r>
              <a:rPr lang="en-GB" sz="2000" dirty="0" smtClean="0">
                <a:latin typeface="+mj-lt"/>
              </a:rPr>
              <a:t>-2</a:t>
            </a:r>
            <a:endParaRPr lang="en-GB" sz="2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04448" y="188477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462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HAGGAI</a:t>
            </a:r>
            <a:endParaRPr lang="en-GB" sz="6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973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74"/>
          <a:stretch/>
        </p:blipFill>
        <p:spPr>
          <a:xfrm>
            <a:off x="1051568" y="620688"/>
            <a:ext cx="6832800" cy="4512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72299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RETURN OF GOD’s PEOPLE</a:t>
            </a:r>
            <a:endParaRPr lang="en-GB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609" y="5381194"/>
            <a:ext cx="4628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Zerubbabel returned with 49,897 people  – c. 536BC</a:t>
            </a:r>
          </a:p>
          <a:p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Ezra Chapters 1 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–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8683" y="5373794"/>
            <a:ext cx="392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Ezra returned – </a:t>
            </a:r>
          </a:p>
          <a:p>
            <a:r>
              <a:rPr lang="en-GB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c. 458BC </a:t>
            </a:r>
          </a:p>
          <a:p>
            <a:r>
              <a:rPr lang="en-GB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Ezra Chapters 7 - 10</a:t>
            </a:r>
            <a:endParaRPr lang="en-GB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27584" y="6669360"/>
            <a:ext cx="2088232" cy="0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156176" y="6669360"/>
            <a:ext cx="2232248" cy="0"/>
          </a:xfrm>
          <a:prstGeom prst="straightConnector1">
            <a:avLst/>
          </a:prstGeom>
          <a:ln w="50800">
            <a:solidFill>
              <a:srgbClr val="000099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36497" y="164631"/>
            <a:ext cx="36004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6176" y="298766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/>
              </a:rPr>
              <a:t>Babylon</a:t>
            </a:r>
            <a:endParaRPr lang="en-GB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672" y="29249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/>
              </a:rPr>
              <a:t> Jerusalem</a:t>
            </a:r>
            <a:endParaRPr lang="en-GB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879600" y="1677132"/>
            <a:ext cx="4533900" cy="1408968"/>
          </a:xfrm>
          <a:custGeom>
            <a:avLst/>
            <a:gdLst>
              <a:gd name="connsiteX0" fmla="*/ 0 w 4533900"/>
              <a:gd name="connsiteY0" fmla="*/ 1281968 h 1408968"/>
              <a:gd name="connsiteX1" fmla="*/ 38100 w 4533900"/>
              <a:gd name="connsiteY1" fmla="*/ 989868 h 1408968"/>
              <a:gd name="connsiteX2" fmla="*/ 63500 w 4533900"/>
              <a:gd name="connsiteY2" fmla="*/ 913668 h 1408968"/>
              <a:gd name="connsiteX3" fmla="*/ 76200 w 4533900"/>
              <a:gd name="connsiteY3" fmla="*/ 875568 h 1408968"/>
              <a:gd name="connsiteX4" fmla="*/ 101600 w 4533900"/>
              <a:gd name="connsiteY4" fmla="*/ 799368 h 1408968"/>
              <a:gd name="connsiteX5" fmla="*/ 139700 w 4533900"/>
              <a:gd name="connsiteY5" fmla="*/ 723168 h 1408968"/>
              <a:gd name="connsiteX6" fmla="*/ 177800 w 4533900"/>
              <a:gd name="connsiteY6" fmla="*/ 685068 h 1408968"/>
              <a:gd name="connsiteX7" fmla="*/ 190500 w 4533900"/>
              <a:gd name="connsiteY7" fmla="*/ 634268 h 1408968"/>
              <a:gd name="connsiteX8" fmla="*/ 266700 w 4533900"/>
              <a:gd name="connsiteY8" fmla="*/ 570768 h 1408968"/>
              <a:gd name="connsiteX9" fmla="*/ 279400 w 4533900"/>
              <a:gd name="connsiteY9" fmla="*/ 532668 h 1408968"/>
              <a:gd name="connsiteX10" fmla="*/ 355600 w 4533900"/>
              <a:gd name="connsiteY10" fmla="*/ 481868 h 1408968"/>
              <a:gd name="connsiteX11" fmla="*/ 381000 w 4533900"/>
              <a:gd name="connsiteY11" fmla="*/ 443768 h 1408968"/>
              <a:gd name="connsiteX12" fmla="*/ 457200 w 4533900"/>
              <a:gd name="connsiteY12" fmla="*/ 392968 h 1408968"/>
              <a:gd name="connsiteX13" fmla="*/ 495300 w 4533900"/>
              <a:gd name="connsiteY13" fmla="*/ 367568 h 1408968"/>
              <a:gd name="connsiteX14" fmla="*/ 533400 w 4533900"/>
              <a:gd name="connsiteY14" fmla="*/ 329468 h 1408968"/>
              <a:gd name="connsiteX15" fmla="*/ 609600 w 4533900"/>
              <a:gd name="connsiteY15" fmla="*/ 304068 h 1408968"/>
              <a:gd name="connsiteX16" fmla="*/ 647700 w 4533900"/>
              <a:gd name="connsiteY16" fmla="*/ 291368 h 1408968"/>
              <a:gd name="connsiteX17" fmla="*/ 736600 w 4533900"/>
              <a:gd name="connsiteY17" fmla="*/ 240568 h 1408968"/>
              <a:gd name="connsiteX18" fmla="*/ 774700 w 4533900"/>
              <a:gd name="connsiteY18" fmla="*/ 215168 h 1408968"/>
              <a:gd name="connsiteX19" fmla="*/ 825500 w 4533900"/>
              <a:gd name="connsiteY19" fmla="*/ 202468 h 1408968"/>
              <a:gd name="connsiteX20" fmla="*/ 889000 w 4533900"/>
              <a:gd name="connsiteY20" fmla="*/ 151668 h 1408968"/>
              <a:gd name="connsiteX21" fmla="*/ 914400 w 4533900"/>
              <a:gd name="connsiteY21" fmla="*/ 113568 h 1408968"/>
              <a:gd name="connsiteX22" fmla="*/ 952500 w 4533900"/>
              <a:gd name="connsiteY22" fmla="*/ 100868 h 1408968"/>
              <a:gd name="connsiteX23" fmla="*/ 990600 w 4533900"/>
              <a:gd name="connsiteY23" fmla="*/ 75468 h 1408968"/>
              <a:gd name="connsiteX24" fmla="*/ 1041400 w 4533900"/>
              <a:gd name="connsiteY24" fmla="*/ 62768 h 1408968"/>
              <a:gd name="connsiteX25" fmla="*/ 1397000 w 4533900"/>
              <a:gd name="connsiteY25" fmla="*/ 37368 h 1408968"/>
              <a:gd name="connsiteX26" fmla="*/ 1866900 w 4533900"/>
              <a:gd name="connsiteY26" fmla="*/ 24668 h 1408968"/>
              <a:gd name="connsiteX27" fmla="*/ 1981200 w 4533900"/>
              <a:gd name="connsiteY27" fmla="*/ 62768 h 1408968"/>
              <a:gd name="connsiteX28" fmla="*/ 2019300 w 4533900"/>
              <a:gd name="connsiteY28" fmla="*/ 75468 h 1408968"/>
              <a:gd name="connsiteX29" fmla="*/ 2057400 w 4533900"/>
              <a:gd name="connsiteY29" fmla="*/ 88168 h 1408968"/>
              <a:gd name="connsiteX30" fmla="*/ 2108200 w 4533900"/>
              <a:gd name="connsiteY30" fmla="*/ 100868 h 1408968"/>
              <a:gd name="connsiteX31" fmla="*/ 2159000 w 4533900"/>
              <a:gd name="connsiteY31" fmla="*/ 126268 h 1408968"/>
              <a:gd name="connsiteX32" fmla="*/ 2209800 w 4533900"/>
              <a:gd name="connsiteY32" fmla="*/ 138968 h 1408968"/>
              <a:gd name="connsiteX33" fmla="*/ 2349500 w 4533900"/>
              <a:gd name="connsiteY33" fmla="*/ 177068 h 1408968"/>
              <a:gd name="connsiteX34" fmla="*/ 2387600 w 4533900"/>
              <a:gd name="connsiteY34" fmla="*/ 202468 h 1408968"/>
              <a:gd name="connsiteX35" fmla="*/ 2413000 w 4533900"/>
              <a:gd name="connsiteY35" fmla="*/ 240568 h 1408968"/>
              <a:gd name="connsiteX36" fmla="*/ 2451100 w 4533900"/>
              <a:gd name="connsiteY36" fmla="*/ 253268 h 1408968"/>
              <a:gd name="connsiteX37" fmla="*/ 2489200 w 4533900"/>
              <a:gd name="connsiteY37" fmla="*/ 278668 h 1408968"/>
              <a:gd name="connsiteX38" fmla="*/ 2603500 w 4533900"/>
              <a:gd name="connsiteY38" fmla="*/ 342168 h 1408968"/>
              <a:gd name="connsiteX39" fmla="*/ 2692400 w 4533900"/>
              <a:gd name="connsiteY39" fmla="*/ 418368 h 1408968"/>
              <a:gd name="connsiteX40" fmla="*/ 2844800 w 4533900"/>
              <a:gd name="connsiteY40" fmla="*/ 481868 h 1408968"/>
              <a:gd name="connsiteX41" fmla="*/ 2895600 w 4533900"/>
              <a:gd name="connsiteY41" fmla="*/ 507268 h 1408968"/>
              <a:gd name="connsiteX42" fmla="*/ 2959100 w 4533900"/>
              <a:gd name="connsiteY42" fmla="*/ 519968 h 1408968"/>
              <a:gd name="connsiteX43" fmla="*/ 3035300 w 4533900"/>
              <a:gd name="connsiteY43" fmla="*/ 545368 h 1408968"/>
              <a:gd name="connsiteX44" fmla="*/ 3073400 w 4533900"/>
              <a:gd name="connsiteY44" fmla="*/ 558068 h 1408968"/>
              <a:gd name="connsiteX45" fmla="*/ 3111500 w 4533900"/>
              <a:gd name="connsiteY45" fmla="*/ 570768 h 1408968"/>
              <a:gd name="connsiteX46" fmla="*/ 3175000 w 4533900"/>
              <a:gd name="connsiteY46" fmla="*/ 596168 h 1408968"/>
              <a:gd name="connsiteX47" fmla="*/ 3251200 w 4533900"/>
              <a:gd name="connsiteY47" fmla="*/ 621568 h 1408968"/>
              <a:gd name="connsiteX48" fmla="*/ 3340100 w 4533900"/>
              <a:gd name="connsiteY48" fmla="*/ 646968 h 1408968"/>
              <a:gd name="connsiteX49" fmla="*/ 3378200 w 4533900"/>
              <a:gd name="connsiteY49" fmla="*/ 672368 h 1408968"/>
              <a:gd name="connsiteX50" fmla="*/ 3416300 w 4533900"/>
              <a:gd name="connsiteY50" fmla="*/ 685068 h 1408968"/>
              <a:gd name="connsiteX51" fmla="*/ 3505200 w 4533900"/>
              <a:gd name="connsiteY51" fmla="*/ 735868 h 1408968"/>
              <a:gd name="connsiteX52" fmla="*/ 3543300 w 4533900"/>
              <a:gd name="connsiteY52" fmla="*/ 748568 h 1408968"/>
              <a:gd name="connsiteX53" fmla="*/ 3670300 w 4533900"/>
              <a:gd name="connsiteY53" fmla="*/ 799368 h 1408968"/>
              <a:gd name="connsiteX54" fmla="*/ 3771900 w 4533900"/>
              <a:gd name="connsiteY54" fmla="*/ 850168 h 1408968"/>
              <a:gd name="connsiteX55" fmla="*/ 3835400 w 4533900"/>
              <a:gd name="connsiteY55" fmla="*/ 875568 h 1408968"/>
              <a:gd name="connsiteX56" fmla="*/ 3911600 w 4533900"/>
              <a:gd name="connsiteY56" fmla="*/ 913668 h 1408968"/>
              <a:gd name="connsiteX57" fmla="*/ 3949700 w 4533900"/>
              <a:gd name="connsiteY57" fmla="*/ 951768 h 1408968"/>
              <a:gd name="connsiteX58" fmla="*/ 4013200 w 4533900"/>
              <a:gd name="connsiteY58" fmla="*/ 1027968 h 1408968"/>
              <a:gd name="connsiteX59" fmla="*/ 4051300 w 4533900"/>
              <a:gd name="connsiteY59" fmla="*/ 1040668 h 1408968"/>
              <a:gd name="connsiteX60" fmla="*/ 4089400 w 4533900"/>
              <a:gd name="connsiteY60" fmla="*/ 1066068 h 1408968"/>
              <a:gd name="connsiteX61" fmla="*/ 4140200 w 4533900"/>
              <a:gd name="connsiteY61" fmla="*/ 1104168 h 1408968"/>
              <a:gd name="connsiteX62" fmla="*/ 4178300 w 4533900"/>
              <a:gd name="connsiteY62" fmla="*/ 1142268 h 1408968"/>
              <a:gd name="connsiteX63" fmla="*/ 4241800 w 4533900"/>
              <a:gd name="connsiteY63" fmla="*/ 1154968 h 1408968"/>
              <a:gd name="connsiteX64" fmla="*/ 4267200 w 4533900"/>
              <a:gd name="connsiteY64" fmla="*/ 1193068 h 1408968"/>
              <a:gd name="connsiteX65" fmla="*/ 4381500 w 4533900"/>
              <a:gd name="connsiteY65" fmla="*/ 1256568 h 1408968"/>
              <a:gd name="connsiteX66" fmla="*/ 4457700 w 4533900"/>
              <a:gd name="connsiteY66" fmla="*/ 1320068 h 1408968"/>
              <a:gd name="connsiteX67" fmla="*/ 4495800 w 4533900"/>
              <a:gd name="connsiteY67" fmla="*/ 1358168 h 1408968"/>
              <a:gd name="connsiteX68" fmla="*/ 4533900 w 4533900"/>
              <a:gd name="connsiteY68" fmla="*/ 1408968 h 14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4533900" h="1408968">
                <a:moveTo>
                  <a:pt x="0" y="1281968"/>
                </a:moveTo>
                <a:cubicBezTo>
                  <a:pt x="61328" y="1128648"/>
                  <a:pt x="-1255" y="1304705"/>
                  <a:pt x="38100" y="989868"/>
                </a:cubicBezTo>
                <a:cubicBezTo>
                  <a:pt x="41421" y="963301"/>
                  <a:pt x="55033" y="939068"/>
                  <a:pt x="63500" y="913668"/>
                </a:cubicBezTo>
                <a:lnTo>
                  <a:pt x="76200" y="875568"/>
                </a:lnTo>
                <a:lnTo>
                  <a:pt x="101600" y="799368"/>
                </a:lnTo>
                <a:cubicBezTo>
                  <a:pt x="114328" y="761183"/>
                  <a:pt x="112345" y="755994"/>
                  <a:pt x="139700" y="723168"/>
                </a:cubicBezTo>
                <a:cubicBezTo>
                  <a:pt x="151198" y="709370"/>
                  <a:pt x="165100" y="697768"/>
                  <a:pt x="177800" y="685068"/>
                </a:cubicBezTo>
                <a:cubicBezTo>
                  <a:pt x="182033" y="668135"/>
                  <a:pt x="181840" y="649423"/>
                  <a:pt x="190500" y="634268"/>
                </a:cubicBezTo>
                <a:cubicBezTo>
                  <a:pt x="205544" y="607941"/>
                  <a:pt x="242422" y="586953"/>
                  <a:pt x="266700" y="570768"/>
                </a:cubicBezTo>
                <a:cubicBezTo>
                  <a:pt x="270933" y="558068"/>
                  <a:pt x="269934" y="542134"/>
                  <a:pt x="279400" y="532668"/>
                </a:cubicBezTo>
                <a:cubicBezTo>
                  <a:pt x="300986" y="511082"/>
                  <a:pt x="355600" y="481868"/>
                  <a:pt x="355600" y="481868"/>
                </a:cubicBezTo>
                <a:cubicBezTo>
                  <a:pt x="364067" y="469168"/>
                  <a:pt x="369513" y="453819"/>
                  <a:pt x="381000" y="443768"/>
                </a:cubicBezTo>
                <a:cubicBezTo>
                  <a:pt x="403974" y="423666"/>
                  <a:pt x="431800" y="409901"/>
                  <a:pt x="457200" y="392968"/>
                </a:cubicBezTo>
                <a:cubicBezTo>
                  <a:pt x="469900" y="384501"/>
                  <a:pt x="484507" y="378361"/>
                  <a:pt x="495300" y="367568"/>
                </a:cubicBezTo>
                <a:cubicBezTo>
                  <a:pt x="508000" y="354868"/>
                  <a:pt x="517700" y="338190"/>
                  <a:pt x="533400" y="329468"/>
                </a:cubicBezTo>
                <a:cubicBezTo>
                  <a:pt x="556805" y="316465"/>
                  <a:pt x="584200" y="312535"/>
                  <a:pt x="609600" y="304068"/>
                </a:cubicBezTo>
                <a:cubicBezTo>
                  <a:pt x="622300" y="299835"/>
                  <a:pt x="636561" y="298794"/>
                  <a:pt x="647700" y="291368"/>
                </a:cubicBezTo>
                <a:cubicBezTo>
                  <a:pt x="740525" y="229485"/>
                  <a:pt x="623809" y="305020"/>
                  <a:pt x="736600" y="240568"/>
                </a:cubicBezTo>
                <a:cubicBezTo>
                  <a:pt x="749852" y="232995"/>
                  <a:pt x="760671" y="221181"/>
                  <a:pt x="774700" y="215168"/>
                </a:cubicBezTo>
                <a:cubicBezTo>
                  <a:pt x="790743" y="208292"/>
                  <a:pt x="808567" y="206701"/>
                  <a:pt x="825500" y="202468"/>
                </a:cubicBezTo>
                <a:cubicBezTo>
                  <a:pt x="898293" y="93279"/>
                  <a:pt x="801366" y="221775"/>
                  <a:pt x="889000" y="151668"/>
                </a:cubicBezTo>
                <a:cubicBezTo>
                  <a:pt x="900919" y="142133"/>
                  <a:pt x="902481" y="123103"/>
                  <a:pt x="914400" y="113568"/>
                </a:cubicBezTo>
                <a:cubicBezTo>
                  <a:pt x="924853" y="105205"/>
                  <a:pt x="940526" y="106855"/>
                  <a:pt x="952500" y="100868"/>
                </a:cubicBezTo>
                <a:cubicBezTo>
                  <a:pt x="966152" y="94042"/>
                  <a:pt x="976571" y="81481"/>
                  <a:pt x="990600" y="75468"/>
                </a:cubicBezTo>
                <a:cubicBezTo>
                  <a:pt x="1006643" y="68592"/>
                  <a:pt x="1024227" y="65890"/>
                  <a:pt x="1041400" y="62768"/>
                </a:cubicBezTo>
                <a:cubicBezTo>
                  <a:pt x="1167017" y="39928"/>
                  <a:pt x="1253190" y="44216"/>
                  <a:pt x="1397000" y="37368"/>
                </a:cubicBezTo>
                <a:cubicBezTo>
                  <a:pt x="1597764" y="-29553"/>
                  <a:pt x="1446440" y="11105"/>
                  <a:pt x="1866900" y="24668"/>
                </a:cubicBezTo>
                <a:lnTo>
                  <a:pt x="1981200" y="62768"/>
                </a:lnTo>
                <a:lnTo>
                  <a:pt x="2019300" y="75468"/>
                </a:lnTo>
                <a:cubicBezTo>
                  <a:pt x="2032000" y="79701"/>
                  <a:pt x="2044413" y="84921"/>
                  <a:pt x="2057400" y="88168"/>
                </a:cubicBezTo>
                <a:cubicBezTo>
                  <a:pt x="2074333" y="92401"/>
                  <a:pt x="2091857" y="94739"/>
                  <a:pt x="2108200" y="100868"/>
                </a:cubicBezTo>
                <a:cubicBezTo>
                  <a:pt x="2125927" y="107515"/>
                  <a:pt x="2141273" y="119621"/>
                  <a:pt x="2159000" y="126268"/>
                </a:cubicBezTo>
                <a:cubicBezTo>
                  <a:pt x="2175343" y="132397"/>
                  <a:pt x="2193082" y="133952"/>
                  <a:pt x="2209800" y="138968"/>
                </a:cubicBezTo>
                <a:cubicBezTo>
                  <a:pt x="2338704" y="177639"/>
                  <a:pt x="2233765" y="153921"/>
                  <a:pt x="2349500" y="177068"/>
                </a:cubicBezTo>
                <a:cubicBezTo>
                  <a:pt x="2362200" y="185535"/>
                  <a:pt x="2376807" y="191675"/>
                  <a:pt x="2387600" y="202468"/>
                </a:cubicBezTo>
                <a:cubicBezTo>
                  <a:pt x="2398393" y="213261"/>
                  <a:pt x="2401081" y="231033"/>
                  <a:pt x="2413000" y="240568"/>
                </a:cubicBezTo>
                <a:cubicBezTo>
                  <a:pt x="2423453" y="248931"/>
                  <a:pt x="2439126" y="247281"/>
                  <a:pt x="2451100" y="253268"/>
                </a:cubicBezTo>
                <a:cubicBezTo>
                  <a:pt x="2464752" y="260094"/>
                  <a:pt x="2475548" y="271842"/>
                  <a:pt x="2489200" y="278668"/>
                </a:cubicBezTo>
                <a:cubicBezTo>
                  <a:pt x="2553080" y="310608"/>
                  <a:pt x="2523413" y="262081"/>
                  <a:pt x="2603500" y="342168"/>
                </a:cubicBezTo>
                <a:cubicBezTo>
                  <a:pt x="2634448" y="373116"/>
                  <a:pt x="2653299" y="395559"/>
                  <a:pt x="2692400" y="418368"/>
                </a:cubicBezTo>
                <a:cubicBezTo>
                  <a:pt x="2876659" y="525853"/>
                  <a:pt x="2726359" y="437453"/>
                  <a:pt x="2844800" y="481868"/>
                </a:cubicBezTo>
                <a:cubicBezTo>
                  <a:pt x="2862527" y="488515"/>
                  <a:pt x="2877639" y="501281"/>
                  <a:pt x="2895600" y="507268"/>
                </a:cubicBezTo>
                <a:cubicBezTo>
                  <a:pt x="2916078" y="514094"/>
                  <a:pt x="2938275" y="514288"/>
                  <a:pt x="2959100" y="519968"/>
                </a:cubicBezTo>
                <a:cubicBezTo>
                  <a:pt x="2984931" y="527013"/>
                  <a:pt x="3009900" y="536901"/>
                  <a:pt x="3035300" y="545368"/>
                </a:cubicBezTo>
                <a:lnTo>
                  <a:pt x="3073400" y="558068"/>
                </a:lnTo>
                <a:cubicBezTo>
                  <a:pt x="3086100" y="562301"/>
                  <a:pt x="3099071" y="565796"/>
                  <a:pt x="3111500" y="570768"/>
                </a:cubicBezTo>
                <a:cubicBezTo>
                  <a:pt x="3132667" y="579235"/>
                  <a:pt x="3153575" y="588377"/>
                  <a:pt x="3175000" y="596168"/>
                </a:cubicBezTo>
                <a:cubicBezTo>
                  <a:pt x="3200162" y="605318"/>
                  <a:pt x="3225225" y="615074"/>
                  <a:pt x="3251200" y="621568"/>
                </a:cubicBezTo>
                <a:cubicBezTo>
                  <a:pt x="3267476" y="625637"/>
                  <a:pt x="3321880" y="637858"/>
                  <a:pt x="3340100" y="646968"/>
                </a:cubicBezTo>
                <a:cubicBezTo>
                  <a:pt x="3353752" y="653794"/>
                  <a:pt x="3364548" y="665542"/>
                  <a:pt x="3378200" y="672368"/>
                </a:cubicBezTo>
                <a:cubicBezTo>
                  <a:pt x="3390174" y="678355"/>
                  <a:pt x="3403995" y="679795"/>
                  <a:pt x="3416300" y="685068"/>
                </a:cubicBezTo>
                <a:cubicBezTo>
                  <a:pt x="3572157" y="751864"/>
                  <a:pt x="3377655" y="672095"/>
                  <a:pt x="3505200" y="735868"/>
                </a:cubicBezTo>
                <a:cubicBezTo>
                  <a:pt x="3517174" y="741855"/>
                  <a:pt x="3530600" y="744335"/>
                  <a:pt x="3543300" y="748568"/>
                </a:cubicBezTo>
                <a:cubicBezTo>
                  <a:pt x="3611711" y="816979"/>
                  <a:pt x="3548380" y="768888"/>
                  <a:pt x="3670300" y="799368"/>
                </a:cubicBezTo>
                <a:cubicBezTo>
                  <a:pt x="3758193" y="821341"/>
                  <a:pt x="3707988" y="818212"/>
                  <a:pt x="3771900" y="850168"/>
                </a:cubicBezTo>
                <a:cubicBezTo>
                  <a:pt x="3792290" y="860363"/>
                  <a:pt x="3815010" y="865373"/>
                  <a:pt x="3835400" y="875568"/>
                </a:cubicBezTo>
                <a:cubicBezTo>
                  <a:pt x="3933877" y="924807"/>
                  <a:pt x="3815835" y="881746"/>
                  <a:pt x="3911600" y="913668"/>
                </a:cubicBezTo>
                <a:cubicBezTo>
                  <a:pt x="3924300" y="926368"/>
                  <a:pt x="3938202" y="937970"/>
                  <a:pt x="3949700" y="951768"/>
                </a:cubicBezTo>
                <a:cubicBezTo>
                  <a:pt x="3978985" y="986910"/>
                  <a:pt x="3971459" y="1000141"/>
                  <a:pt x="4013200" y="1027968"/>
                </a:cubicBezTo>
                <a:cubicBezTo>
                  <a:pt x="4024339" y="1035394"/>
                  <a:pt x="4039326" y="1034681"/>
                  <a:pt x="4051300" y="1040668"/>
                </a:cubicBezTo>
                <a:cubicBezTo>
                  <a:pt x="4064952" y="1047494"/>
                  <a:pt x="4076980" y="1057196"/>
                  <a:pt x="4089400" y="1066068"/>
                </a:cubicBezTo>
                <a:cubicBezTo>
                  <a:pt x="4106624" y="1078371"/>
                  <a:pt x="4124129" y="1090393"/>
                  <a:pt x="4140200" y="1104168"/>
                </a:cubicBezTo>
                <a:cubicBezTo>
                  <a:pt x="4153837" y="1115857"/>
                  <a:pt x="4162236" y="1134236"/>
                  <a:pt x="4178300" y="1142268"/>
                </a:cubicBezTo>
                <a:cubicBezTo>
                  <a:pt x="4197607" y="1151921"/>
                  <a:pt x="4220633" y="1150735"/>
                  <a:pt x="4241800" y="1154968"/>
                </a:cubicBezTo>
                <a:cubicBezTo>
                  <a:pt x="4250267" y="1167668"/>
                  <a:pt x="4255713" y="1183017"/>
                  <a:pt x="4267200" y="1193068"/>
                </a:cubicBezTo>
                <a:cubicBezTo>
                  <a:pt x="4320947" y="1240096"/>
                  <a:pt x="4329171" y="1239125"/>
                  <a:pt x="4381500" y="1256568"/>
                </a:cubicBezTo>
                <a:cubicBezTo>
                  <a:pt x="4492810" y="1367878"/>
                  <a:pt x="4351612" y="1231661"/>
                  <a:pt x="4457700" y="1320068"/>
                </a:cubicBezTo>
                <a:cubicBezTo>
                  <a:pt x="4471498" y="1331566"/>
                  <a:pt x="4484302" y="1344370"/>
                  <a:pt x="4495800" y="1358168"/>
                </a:cubicBezTo>
                <a:cubicBezTo>
                  <a:pt x="4567602" y="1444331"/>
                  <a:pt x="4493509" y="1368577"/>
                  <a:pt x="4533900" y="1408968"/>
                </a:cubicBezTo>
              </a:path>
            </a:pathLst>
          </a:custGeom>
          <a:noFill/>
          <a:ln w="63500">
            <a:solidFill>
              <a:srgbClr val="000099"/>
            </a:solidFill>
            <a:prstDash val="dash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1816100" y="1556792"/>
            <a:ext cx="4546600" cy="1574800"/>
          </a:xfrm>
          <a:custGeom>
            <a:avLst/>
            <a:gdLst>
              <a:gd name="connsiteX0" fmla="*/ 4546600 w 4546600"/>
              <a:gd name="connsiteY0" fmla="*/ 1574800 h 1574800"/>
              <a:gd name="connsiteX1" fmla="*/ 4483100 w 4546600"/>
              <a:gd name="connsiteY1" fmla="*/ 1536700 h 1574800"/>
              <a:gd name="connsiteX2" fmla="*/ 4457700 w 4546600"/>
              <a:gd name="connsiteY2" fmla="*/ 1498600 h 1574800"/>
              <a:gd name="connsiteX3" fmla="*/ 4432300 w 4546600"/>
              <a:gd name="connsiteY3" fmla="*/ 1422400 h 1574800"/>
              <a:gd name="connsiteX4" fmla="*/ 4394200 w 4546600"/>
              <a:gd name="connsiteY4" fmla="*/ 1384300 h 1574800"/>
              <a:gd name="connsiteX5" fmla="*/ 4381500 w 4546600"/>
              <a:gd name="connsiteY5" fmla="*/ 1333500 h 1574800"/>
              <a:gd name="connsiteX6" fmla="*/ 4356100 w 4546600"/>
              <a:gd name="connsiteY6" fmla="*/ 1295400 h 1574800"/>
              <a:gd name="connsiteX7" fmla="*/ 4279900 w 4546600"/>
              <a:gd name="connsiteY7" fmla="*/ 1231900 h 1574800"/>
              <a:gd name="connsiteX8" fmla="*/ 4241800 w 4546600"/>
              <a:gd name="connsiteY8" fmla="*/ 1219200 h 1574800"/>
              <a:gd name="connsiteX9" fmla="*/ 4191000 w 4546600"/>
              <a:gd name="connsiteY9" fmla="*/ 1181100 h 1574800"/>
              <a:gd name="connsiteX10" fmla="*/ 4165600 w 4546600"/>
              <a:gd name="connsiteY10" fmla="*/ 1143000 h 1574800"/>
              <a:gd name="connsiteX11" fmla="*/ 4114800 w 4546600"/>
              <a:gd name="connsiteY11" fmla="*/ 1130300 h 1574800"/>
              <a:gd name="connsiteX12" fmla="*/ 4064000 w 4546600"/>
              <a:gd name="connsiteY12" fmla="*/ 1104900 h 1574800"/>
              <a:gd name="connsiteX13" fmla="*/ 3987800 w 4546600"/>
              <a:gd name="connsiteY13" fmla="*/ 1079500 h 1574800"/>
              <a:gd name="connsiteX14" fmla="*/ 3873500 w 4546600"/>
              <a:gd name="connsiteY14" fmla="*/ 1028700 h 1574800"/>
              <a:gd name="connsiteX15" fmla="*/ 3835400 w 4546600"/>
              <a:gd name="connsiteY15" fmla="*/ 1016000 h 1574800"/>
              <a:gd name="connsiteX16" fmla="*/ 3797300 w 4546600"/>
              <a:gd name="connsiteY16" fmla="*/ 990600 h 1574800"/>
              <a:gd name="connsiteX17" fmla="*/ 3657600 w 4546600"/>
              <a:gd name="connsiteY17" fmla="*/ 952500 h 1574800"/>
              <a:gd name="connsiteX18" fmla="*/ 3581400 w 4546600"/>
              <a:gd name="connsiteY18" fmla="*/ 927100 h 1574800"/>
              <a:gd name="connsiteX19" fmla="*/ 3530600 w 4546600"/>
              <a:gd name="connsiteY19" fmla="*/ 889000 h 1574800"/>
              <a:gd name="connsiteX20" fmla="*/ 3454400 w 4546600"/>
              <a:gd name="connsiteY20" fmla="*/ 863600 h 1574800"/>
              <a:gd name="connsiteX21" fmla="*/ 3416300 w 4546600"/>
              <a:gd name="connsiteY21" fmla="*/ 838200 h 1574800"/>
              <a:gd name="connsiteX22" fmla="*/ 3327400 w 4546600"/>
              <a:gd name="connsiteY22" fmla="*/ 812800 h 1574800"/>
              <a:gd name="connsiteX23" fmla="*/ 3289300 w 4546600"/>
              <a:gd name="connsiteY23" fmla="*/ 800100 h 1574800"/>
              <a:gd name="connsiteX24" fmla="*/ 3251200 w 4546600"/>
              <a:gd name="connsiteY24" fmla="*/ 774700 h 1574800"/>
              <a:gd name="connsiteX25" fmla="*/ 3162300 w 4546600"/>
              <a:gd name="connsiteY25" fmla="*/ 749300 h 1574800"/>
              <a:gd name="connsiteX26" fmla="*/ 3060700 w 4546600"/>
              <a:gd name="connsiteY26" fmla="*/ 711200 h 1574800"/>
              <a:gd name="connsiteX27" fmla="*/ 2971800 w 4546600"/>
              <a:gd name="connsiteY27" fmla="*/ 685800 h 1574800"/>
              <a:gd name="connsiteX28" fmla="*/ 2933700 w 4546600"/>
              <a:gd name="connsiteY28" fmla="*/ 673100 h 1574800"/>
              <a:gd name="connsiteX29" fmla="*/ 2857500 w 4546600"/>
              <a:gd name="connsiteY29" fmla="*/ 622300 h 1574800"/>
              <a:gd name="connsiteX30" fmla="*/ 2794000 w 4546600"/>
              <a:gd name="connsiteY30" fmla="*/ 596900 h 1574800"/>
              <a:gd name="connsiteX31" fmla="*/ 2705100 w 4546600"/>
              <a:gd name="connsiteY31" fmla="*/ 546100 h 1574800"/>
              <a:gd name="connsiteX32" fmla="*/ 2667000 w 4546600"/>
              <a:gd name="connsiteY32" fmla="*/ 533400 h 1574800"/>
              <a:gd name="connsiteX33" fmla="*/ 2590800 w 4546600"/>
              <a:gd name="connsiteY33" fmla="*/ 482600 h 1574800"/>
              <a:gd name="connsiteX34" fmla="*/ 2489200 w 4546600"/>
              <a:gd name="connsiteY34" fmla="*/ 444500 h 1574800"/>
              <a:gd name="connsiteX35" fmla="*/ 2413000 w 4546600"/>
              <a:gd name="connsiteY35" fmla="*/ 393700 h 1574800"/>
              <a:gd name="connsiteX36" fmla="*/ 2374900 w 4546600"/>
              <a:gd name="connsiteY36" fmla="*/ 355600 h 1574800"/>
              <a:gd name="connsiteX37" fmla="*/ 2336800 w 4546600"/>
              <a:gd name="connsiteY37" fmla="*/ 342900 h 1574800"/>
              <a:gd name="connsiteX38" fmla="*/ 2260600 w 4546600"/>
              <a:gd name="connsiteY38" fmla="*/ 292100 h 1574800"/>
              <a:gd name="connsiteX39" fmla="*/ 2222500 w 4546600"/>
              <a:gd name="connsiteY39" fmla="*/ 266700 h 1574800"/>
              <a:gd name="connsiteX40" fmla="*/ 2146300 w 4546600"/>
              <a:gd name="connsiteY40" fmla="*/ 241300 h 1574800"/>
              <a:gd name="connsiteX41" fmla="*/ 2120900 w 4546600"/>
              <a:gd name="connsiteY41" fmla="*/ 203200 h 1574800"/>
              <a:gd name="connsiteX42" fmla="*/ 2044700 w 4546600"/>
              <a:gd name="connsiteY42" fmla="*/ 165100 h 1574800"/>
              <a:gd name="connsiteX43" fmla="*/ 2006600 w 4546600"/>
              <a:gd name="connsiteY43" fmla="*/ 139700 h 1574800"/>
              <a:gd name="connsiteX44" fmla="*/ 1930400 w 4546600"/>
              <a:gd name="connsiteY44" fmla="*/ 114300 h 1574800"/>
              <a:gd name="connsiteX45" fmla="*/ 1892300 w 4546600"/>
              <a:gd name="connsiteY45" fmla="*/ 88900 h 1574800"/>
              <a:gd name="connsiteX46" fmla="*/ 1816100 w 4546600"/>
              <a:gd name="connsiteY46" fmla="*/ 63500 h 1574800"/>
              <a:gd name="connsiteX47" fmla="*/ 1727200 w 4546600"/>
              <a:gd name="connsiteY47" fmla="*/ 25400 h 1574800"/>
              <a:gd name="connsiteX48" fmla="*/ 1651000 w 4546600"/>
              <a:gd name="connsiteY48" fmla="*/ 0 h 1574800"/>
              <a:gd name="connsiteX49" fmla="*/ 787400 w 4546600"/>
              <a:gd name="connsiteY49" fmla="*/ 12700 h 1574800"/>
              <a:gd name="connsiteX50" fmla="*/ 698500 w 4546600"/>
              <a:gd name="connsiteY50" fmla="*/ 101600 h 1574800"/>
              <a:gd name="connsiteX51" fmla="*/ 673100 w 4546600"/>
              <a:gd name="connsiteY51" fmla="*/ 139700 h 1574800"/>
              <a:gd name="connsiteX52" fmla="*/ 622300 w 4546600"/>
              <a:gd name="connsiteY52" fmla="*/ 215900 h 1574800"/>
              <a:gd name="connsiteX53" fmla="*/ 558800 w 4546600"/>
              <a:gd name="connsiteY53" fmla="*/ 292100 h 1574800"/>
              <a:gd name="connsiteX54" fmla="*/ 482600 w 4546600"/>
              <a:gd name="connsiteY54" fmla="*/ 342900 h 1574800"/>
              <a:gd name="connsiteX55" fmla="*/ 444500 w 4546600"/>
              <a:gd name="connsiteY55" fmla="*/ 368300 h 1574800"/>
              <a:gd name="connsiteX56" fmla="*/ 406400 w 4546600"/>
              <a:gd name="connsiteY56" fmla="*/ 381000 h 1574800"/>
              <a:gd name="connsiteX57" fmla="*/ 381000 w 4546600"/>
              <a:gd name="connsiteY57" fmla="*/ 419100 h 1574800"/>
              <a:gd name="connsiteX58" fmla="*/ 342900 w 4546600"/>
              <a:gd name="connsiteY58" fmla="*/ 457200 h 1574800"/>
              <a:gd name="connsiteX59" fmla="*/ 330200 w 4546600"/>
              <a:gd name="connsiteY59" fmla="*/ 495300 h 1574800"/>
              <a:gd name="connsiteX60" fmla="*/ 266700 w 4546600"/>
              <a:gd name="connsiteY60" fmla="*/ 571500 h 1574800"/>
              <a:gd name="connsiteX61" fmla="*/ 228600 w 4546600"/>
              <a:gd name="connsiteY61" fmla="*/ 596900 h 1574800"/>
              <a:gd name="connsiteX62" fmla="*/ 177800 w 4546600"/>
              <a:gd name="connsiteY62" fmla="*/ 673100 h 1574800"/>
              <a:gd name="connsiteX63" fmla="*/ 165100 w 4546600"/>
              <a:gd name="connsiteY63" fmla="*/ 711200 h 1574800"/>
              <a:gd name="connsiteX64" fmla="*/ 139700 w 4546600"/>
              <a:gd name="connsiteY64" fmla="*/ 749300 h 1574800"/>
              <a:gd name="connsiteX65" fmla="*/ 88900 w 4546600"/>
              <a:gd name="connsiteY65" fmla="*/ 863600 h 1574800"/>
              <a:gd name="connsiteX66" fmla="*/ 76200 w 4546600"/>
              <a:gd name="connsiteY66" fmla="*/ 914400 h 1574800"/>
              <a:gd name="connsiteX67" fmla="*/ 50800 w 4546600"/>
              <a:gd name="connsiteY67" fmla="*/ 965200 h 1574800"/>
              <a:gd name="connsiteX68" fmla="*/ 0 w 4546600"/>
              <a:gd name="connsiteY68" fmla="*/ 1130300 h 1574800"/>
              <a:gd name="connsiteX69" fmla="*/ 12700 w 4546600"/>
              <a:gd name="connsiteY69" fmla="*/ 137160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546600" h="1574800">
                <a:moveTo>
                  <a:pt x="4546600" y="1574800"/>
                </a:moveTo>
                <a:cubicBezTo>
                  <a:pt x="4525433" y="1562100"/>
                  <a:pt x="4501842" y="1552764"/>
                  <a:pt x="4483100" y="1536700"/>
                </a:cubicBezTo>
                <a:cubicBezTo>
                  <a:pt x="4471511" y="1526767"/>
                  <a:pt x="4463899" y="1512548"/>
                  <a:pt x="4457700" y="1498600"/>
                </a:cubicBezTo>
                <a:cubicBezTo>
                  <a:pt x="4446826" y="1474134"/>
                  <a:pt x="4451232" y="1441332"/>
                  <a:pt x="4432300" y="1422400"/>
                </a:cubicBezTo>
                <a:lnTo>
                  <a:pt x="4394200" y="1384300"/>
                </a:lnTo>
                <a:cubicBezTo>
                  <a:pt x="4389967" y="1367367"/>
                  <a:pt x="4388376" y="1349543"/>
                  <a:pt x="4381500" y="1333500"/>
                </a:cubicBezTo>
                <a:cubicBezTo>
                  <a:pt x="4375487" y="1319471"/>
                  <a:pt x="4365871" y="1307126"/>
                  <a:pt x="4356100" y="1295400"/>
                </a:cubicBezTo>
                <a:cubicBezTo>
                  <a:pt x="4336038" y="1271325"/>
                  <a:pt x="4308443" y="1246171"/>
                  <a:pt x="4279900" y="1231900"/>
                </a:cubicBezTo>
                <a:cubicBezTo>
                  <a:pt x="4267926" y="1225913"/>
                  <a:pt x="4254500" y="1223433"/>
                  <a:pt x="4241800" y="1219200"/>
                </a:cubicBezTo>
                <a:cubicBezTo>
                  <a:pt x="4224867" y="1206500"/>
                  <a:pt x="4205967" y="1196067"/>
                  <a:pt x="4191000" y="1181100"/>
                </a:cubicBezTo>
                <a:cubicBezTo>
                  <a:pt x="4180207" y="1170307"/>
                  <a:pt x="4178300" y="1151467"/>
                  <a:pt x="4165600" y="1143000"/>
                </a:cubicBezTo>
                <a:cubicBezTo>
                  <a:pt x="4151077" y="1133318"/>
                  <a:pt x="4131143" y="1136429"/>
                  <a:pt x="4114800" y="1130300"/>
                </a:cubicBezTo>
                <a:cubicBezTo>
                  <a:pt x="4097073" y="1123653"/>
                  <a:pt x="4081578" y="1111931"/>
                  <a:pt x="4064000" y="1104900"/>
                </a:cubicBezTo>
                <a:cubicBezTo>
                  <a:pt x="4039141" y="1094956"/>
                  <a:pt x="4010077" y="1094352"/>
                  <a:pt x="3987800" y="1079500"/>
                </a:cubicBezTo>
                <a:cubicBezTo>
                  <a:pt x="3927423" y="1039248"/>
                  <a:pt x="3964180" y="1058927"/>
                  <a:pt x="3873500" y="1028700"/>
                </a:cubicBezTo>
                <a:cubicBezTo>
                  <a:pt x="3860800" y="1024467"/>
                  <a:pt x="3846539" y="1023426"/>
                  <a:pt x="3835400" y="1016000"/>
                </a:cubicBezTo>
                <a:cubicBezTo>
                  <a:pt x="3822700" y="1007533"/>
                  <a:pt x="3811248" y="996799"/>
                  <a:pt x="3797300" y="990600"/>
                </a:cubicBezTo>
                <a:cubicBezTo>
                  <a:pt x="3716028" y="954479"/>
                  <a:pt x="3734933" y="973591"/>
                  <a:pt x="3657600" y="952500"/>
                </a:cubicBezTo>
                <a:cubicBezTo>
                  <a:pt x="3631769" y="945455"/>
                  <a:pt x="3581400" y="927100"/>
                  <a:pt x="3581400" y="927100"/>
                </a:cubicBezTo>
                <a:cubicBezTo>
                  <a:pt x="3564467" y="914400"/>
                  <a:pt x="3549532" y="898466"/>
                  <a:pt x="3530600" y="889000"/>
                </a:cubicBezTo>
                <a:cubicBezTo>
                  <a:pt x="3506653" y="877026"/>
                  <a:pt x="3476677" y="878452"/>
                  <a:pt x="3454400" y="863600"/>
                </a:cubicBezTo>
                <a:cubicBezTo>
                  <a:pt x="3441700" y="855133"/>
                  <a:pt x="3429952" y="845026"/>
                  <a:pt x="3416300" y="838200"/>
                </a:cubicBezTo>
                <a:cubicBezTo>
                  <a:pt x="3396000" y="828050"/>
                  <a:pt x="3346389" y="818225"/>
                  <a:pt x="3327400" y="812800"/>
                </a:cubicBezTo>
                <a:cubicBezTo>
                  <a:pt x="3314528" y="809122"/>
                  <a:pt x="3301274" y="806087"/>
                  <a:pt x="3289300" y="800100"/>
                </a:cubicBezTo>
                <a:cubicBezTo>
                  <a:pt x="3275648" y="793274"/>
                  <a:pt x="3264852" y="781526"/>
                  <a:pt x="3251200" y="774700"/>
                </a:cubicBezTo>
                <a:cubicBezTo>
                  <a:pt x="3230900" y="764550"/>
                  <a:pt x="3181289" y="754725"/>
                  <a:pt x="3162300" y="749300"/>
                </a:cubicBezTo>
                <a:cubicBezTo>
                  <a:pt x="3121943" y="737769"/>
                  <a:pt x="3103643" y="727304"/>
                  <a:pt x="3060700" y="711200"/>
                </a:cubicBezTo>
                <a:cubicBezTo>
                  <a:pt x="3011980" y="692930"/>
                  <a:pt x="3027845" y="701813"/>
                  <a:pt x="2971800" y="685800"/>
                </a:cubicBezTo>
                <a:cubicBezTo>
                  <a:pt x="2958928" y="682122"/>
                  <a:pt x="2945402" y="679601"/>
                  <a:pt x="2933700" y="673100"/>
                </a:cubicBezTo>
                <a:cubicBezTo>
                  <a:pt x="2907015" y="658275"/>
                  <a:pt x="2885844" y="633637"/>
                  <a:pt x="2857500" y="622300"/>
                </a:cubicBezTo>
                <a:cubicBezTo>
                  <a:pt x="2836333" y="613833"/>
                  <a:pt x="2814390" y="607095"/>
                  <a:pt x="2794000" y="596900"/>
                </a:cubicBezTo>
                <a:cubicBezTo>
                  <a:pt x="2666455" y="533127"/>
                  <a:pt x="2860957" y="612896"/>
                  <a:pt x="2705100" y="546100"/>
                </a:cubicBezTo>
                <a:cubicBezTo>
                  <a:pt x="2692795" y="540827"/>
                  <a:pt x="2678702" y="539901"/>
                  <a:pt x="2667000" y="533400"/>
                </a:cubicBezTo>
                <a:cubicBezTo>
                  <a:pt x="2640315" y="518575"/>
                  <a:pt x="2619760" y="492253"/>
                  <a:pt x="2590800" y="482600"/>
                </a:cubicBezTo>
                <a:cubicBezTo>
                  <a:pt x="2561647" y="472882"/>
                  <a:pt x="2513064" y="457516"/>
                  <a:pt x="2489200" y="444500"/>
                </a:cubicBezTo>
                <a:cubicBezTo>
                  <a:pt x="2462400" y="429882"/>
                  <a:pt x="2434586" y="415286"/>
                  <a:pt x="2413000" y="393700"/>
                </a:cubicBezTo>
                <a:cubicBezTo>
                  <a:pt x="2400300" y="381000"/>
                  <a:pt x="2389844" y="365563"/>
                  <a:pt x="2374900" y="355600"/>
                </a:cubicBezTo>
                <a:cubicBezTo>
                  <a:pt x="2363761" y="348174"/>
                  <a:pt x="2349500" y="347133"/>
                  <a:pt x="2336800" y="342900"/>
                </a:cubicBezTo>
                <a:cubicBezTo>
                  <a:pt x="2264575" y="270675"/>
                  <a:pt x="2334118" y="328859"/>
                  <a:pt x="2260600" y="292100"/>
                </a:cubicBezTo>
                <a:cubicBezTo>
                  <a:pt x="2246948" y="285274"/>
                  <a:pt x="2236448" y="272899"/>
                  <a:pt x="2222500" y="266700"/>
                </a:cubicBezTo>
                <a:cubicBezTo>
                  <a:pt x="2198034" y="255826"/>
                  <a:pt x="2146300" y="241300"/>
                  <a:pt x="2146300" y="241300"/>
                </a:cubicBezTo>
                <a:cubicBezTo>
                  <a:pt x="2137833" y="228600"/>
                  <a:pt x="2131693" y="213993"/>
                  <a:pt x="2120900" y="203200"/>
                </a:cubicBezTo>
                <a:cubicBezTo>
                  <a:pt x="2084504" y="166804"/>
                  <a:pt x="2086017" y="185758"/>
                  <a:pt x="2044700" y="165100"/>
                </a:cubicBezTo>
                <a:cubicBezTo>
                  <a:pt x="2031048" y="158274"/>
                  <a:pt x="2020548" y="145899"/>
                  <a:pt x="2006600" y="139700"/>
                </a:cubicBezTo>
                <a:cubicBezTo>
                  <a:pt x="1982134" y="128826"/>
                  <a:pt x="1952677" y="129152"/>
                  <a:pt x="1930400" y="114300"/>
                </a:cubicBezTo>
                <a:cubicBezTo>
                  <a:pt x="1917700" y="105833"/>
                  <a:pt x="1906248" y="95099"/>
                  <a:pt x="1892300" y="88900"/>
                </a:cubicBezTo>
                <a:cubicBezTo>
                  <a:pt x="1867834" y="78026"/>
                  <a:pt x="1838377" y="78352"/>
                  <a:pt x="1816100" y="63500"/>
                </a:cubicBezTo>
                <a:cubicBezTo>
                  <a:pt x="1755653" y="23202"/>
                  <a:pt x="1801754" y="47766"/>
                  <a:pt x="1727200" y="25400"/>
                </a:cubicBezTo>
                <a:cubicBezTo>
                  <a:pt x="1701555" y="17707"/>
                  <a:pt x="1651000" y="0"/>
                  <a:pt x="1651000" y="0"/>
                </a:cubicBezTo>
                <a:lnTo>
                  <a:pt x="787400" y="12700"/>
                </a:lnTo>
                <a:cubicBezTo>
                  <a:pt x="734244" y="14197"/>
                  <a:pt x="725020" y="61821"/>
                  <a:pt x="698500" y="101600"/>
                </a:cubicBezTo>
                <a:lnTo>
                  <a:pt x="673100" y="139700"/>
                </a:lnTo>
                <a:cubicBezTo>
                  <a:pt x="650012" y="232053"/>
                  <a:pt x="680770" y="157430"/>
                  <a:pt x="622300" y="215900"/>
                </a:cubicBezTo>
                <a:cubicBezTo>
                  <a:pt x="548922" y="289278"/>
                  <a:pt x="652425" y="219280"/>
                  <a:pt x="558800" y="292100"/>
                </a:cubicBezTo>
                <a:cubicBezTo>
                  <a:pt x="534703" y="310842"/>
                  <a:pt x="508000" y="325967"/>
                  <a:pt x="482600" y="342900"/>
                </a:cubicBezTo>
                <a:cubicBezTo>
                  <a:pt x="469900" y="351367"/>
                  <a:pt x="458980" y="363473"/>
                  <a:pt x="444500" y="368300"/>
                </a:cubicBezTo>
                <a:lnTo>
                  <a:pt x="406400" y="381000"/>
                </a:lnTo>
                <a:cubicBezTo>
                  <a:pt x="397933" y="393700"/>
                  <a:pt x="390771" y="407374"/>
                  <a:pt x="381000" y="419100"/>
                </a:cubicBezTo>
                <a:cubicBezTo>
                  <a:pt x="369502" y="432898"/>
                  <a:pt x="352863" y="442256"/>
                  <a:pt x="342900" y="457200"/>
                </a:cubicBezTo>
                <a:cubicBezTo>
                  <a:pt x="335474" y="468339"/>
                  <a:pt x="336187" y="483326"/>
                  <a:pt x="330200" y="495300"/>
                </a:cubicBezTo>
                <a:cubicBezTo>
                  <a:pt x="315929" y="523843"/>
                  <a:pt x="290775" y="551438"/>
                  <a:pt x="266700" y="571500"/>
                </a:cubicBezTo>
                <a:cubicBezTo>
                  <a:pt x="254974" y="581271"/>
                  <a:pt x="241300" y="588433"/>
                  <a:pt x="228600" y="596900"/>
                </a:cubicBezTo>
                <a:cubicBezTo>
                  <a:pt x="198403" y="687492"/>
                  <a:pt x="241221" y="577968"/>
                  <a:pt x="177800" y="673100"/>
                </a:cubicBezTo>
                <a:cubicBezTo>
                  <a:pt x="170374" y="684239"/>
                  <a:pt x="171087" y="699226"/>
                  <a:pt x="165100" y="711200"/>
                </a:cubicBezTo>
                <a:cubicBezTo>
                  <a:pt x="158274" y="724852"/>
                  <a:pt x="145899" y="735352"/>
                  <a:pt x="139700" y="749300"/>
                </a:cubicBezTo>
                <a:cubicBezTo>
                  <a:pt x="79247" y="885320"/>
                  <a:pt x="146383" y="777375"/>
                  <a:pt x="88900" y="863600"/>
                </a:cubicBezTo>
                <a:cubicBezTo>
                  <a:pt x="84667" y="880533"/>
                  <a:pt x="82329" y="898057"/>
                  <a:pt x="76200" y="914400"/>
                </a:cubicBezTo>
                <a:cubicBezTo>
                  <a:pt x="69553" y="932127"/>
                  <a:pt x="56001" y="946996"/>
                  <a:pt x="50800" y="965200"/>
                </a:cubicBezTo>
                <a:cubicBezTo>
                  <a:pt x="1112" y="1139110"/>
                  <a:pt x="56876" y="1044986"/>
                  <a:pt x="0" y="1130300"/>
                </a:cubicBezTo>
                <a:cubicBezTo>
                  <a:pt x="12935" y="1363127"/>
                  <a:pt x="12700" y="1282582"/>
                  <a:pt x="12700" y="1371600"/>
                </a:cubicBezTo>
              </a:path>
            </a:pathLst>
          </a:custGeom>
          <a:noFill/>
          <a:ln w="63500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63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08520" y="5320323"/>
            <a:ext cx="9364656" cy="1537677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-235232" y="1605002"/>
            <a:ext cx="9919264" cy="5252998"/>
            <a:chOff x="-234696" y="1605002"/>
            <a:chExt cx="9919264" cy="5252998"/>
          </a:xfrm>
        </p:grpSpPr>
        <p:grpSp>
          <p:nvGrpSpPr>
            <p:cNvPr id="4" name="Group 3"/>
            <p:cNvGrpSpPr/>
            <p:nvPr/>
          </p:nvGrpSpPr>
          <p:grpSpPr>
            <a:xfrm>
              <a:off x="-234696" y="1605002"/>
              <a:ext cx="9919264" cy="5252998"/>
              <a:chOff x="-235232" y="1605002"/>
              <a:chExt cx="9919264" cy="5252998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-235232" y="2186243"/>
                <a:ext cx="9919264" cy="4671757"/>
                <a:chOff x="-342384" y="2186243"/>
                <a:chExt cx="9919264" cy="4671757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-184144" y="5301208"/>
                  <a:ext cx="9364656" cy="1556792"/>
                </a:xfrm>
                <a:prstGeom prst="rect">
                  <a:avLst/>
                </a:prstGeom>
                <a:solidFill>
                  <a:srgbClr val="FF99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pic>
              <p:nvPicPr>
                <p:cNvPr id="13" name="Picture 12" descr="Town coloured"/>
                <p:cNvPicPr>
                  <a:picLocks noChangeAspect="1" noChangeArrowheads="1"/>
                </p:cNvPicPr>
                <p:nvPr/>
              </p:nvPicPr>
              <p:blipFill>
                <a:blip r:embed="rId2">
                  <a:biLevel thresh="50000"/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7" b="12469" l="0" r="24139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5240" b="87102"/>
                <a:stretch>
                  <a:fillRect/>
                </a:stretch>
              </p:blipFill>
              <p:spPr bwMode="auto">
                <a:xfrm>
                  <a:off x="-342384" y="2186243"/>
                  <a:ext cx="9919264" cy="3600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" name="Group 6"/>
              <p:cNvGrpSpPr/>
              <p:nvPr/>
            </p:nvGrpSpPr>
            <p:grpSpPr>
              <a:xfrm>
                <a:off x="299011" y="1605002"/>
                <a:ext cx="8800683" cy="4858324"/>
                <a:chOff x="152400" y="1585886"/>
                <a:chExt cx="8800683" cy="4858324"/>
              </a:xfrm>
            </p:grpSpPr>
            <p:pic>
              <p:nvPicPr>
                <p:cNvPr id="8" name="Picture 6" descr="C:\Users\Mark\AppData\Local\Microsoft\Windows\Temporary Internet Files\Content.IE5\2RQ18W1O\palm_tree_by_clipartcotttage-d7avsnu[1]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163"/>
                <a:stretch/>
              </p:blipFill>
              <p:spPr bwMode="auto">
                <a:xfrm>
                  <a:off x="3063715" y="1585886"/>
                  <a:ext cx="1068715" cy="1162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6" descr="C:\Users\Mark\AppData\Local\Microsoft\Windows\Temporary Internet Files\Content.IE5\2RQ18W1O\palm_tree_by_clipartcotttage-d7avsnu[1]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3446" y="4128623"/>
                  <a:ext cx="1572771" cy="22860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6" descr="C:\Users\Mark\AppData\Local\Microsoft\Windows\Temporary Internet Files\Content.IE5\2RQ18W1O\palm_tree_by_clipartcotttage-d7avsnu[1]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380312" y="4158205"/>
                  <a:ext cx="1572771" cy="22860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6" descr="C:\Users\Mark\AppData\Local\Microsoft\Windows\Temporary Internet Files\Content.IE5\2RQ18W1O\palm_tree_by_clipartcotttage-d7avsnu[1]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2400" y="3986443"/>
                  <a:ext cx="1572771" cy="22860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5" name="Picture 6" descr="C:\Users\Mark\AppData\Local\Microsoft\Windows\Temporary Internet Files\Content.IE5\2RQ18W1O\palm_tree_by_clipartcotttage-d7avsnu[1]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61"/>
            <a:stretch/>
          </p:blipFill>
          <p:spPr bwMode="auto">
            <a:xfrm flipH="1">
              <a:off x="7509619" y="2420888"/>
              <a:ext cx="1067344" cy="115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-40128" y="44624"/>
            <a:ext cx="936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“Is it time for you yourselves to dwell </a:t>
            </a:r>
          </a:p>
          <a:p>
            <a:pPr algn="ctr"/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panelled houses…”</a:t>
            </a:r>
            <a:endParaRPr lang="en-GB" sz="2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08520" y="-1543"/>
            <a:ext cx="936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“… and this temple to lie in ruins?  Ch. 1 v. 4</a:t>
            </a:r>
            <a:endParaRPr lang="en-GB" sz="2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01119" y="6198971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7" name="Picture 3" descr="C:\Users\Mark\Documents\My Scans\temple ruin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82" b="96773" l="495" r="984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099694" cy="675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02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6" name="Picture 2" descr="C:\Users\Mark\Pictures\My Pictures\BIBLE ILLUSTRATIONS\Bag with holes Hagga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46" b="93607" l="9939" r="91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1" t="2934" r="7533" b="5509"/>
          <a:stretch/>
        </p:blipFill>
        <p:spPr bwMode="auto">
          <a:xfrm>
            <a:off x="3366654" y="1628800"/>
            <a:ext cx="2687781" cy="382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462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Self First</a:t>
            </a:r>
          </a:p>
          <a:p>
            <a:pPr algn="ctr"/>
            <a:r>
              <a:rPr lang="en-GB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</a:t>
            </a:r>
            <a:endParaRPr lang="en-GB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2172" y="6069784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 1 v. 6b</a:t>
            </a:r>
            <a:endParaRPr lang="en-GB" sz="4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429000"/>
            <a:ext cx="2907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God First</a:t>
            </a:r>
            <a:endParaRPr lang="en-GB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54434" y="3525328"/>
            <a:ext cx="308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 1 v. 9b</a:t>
            </a:r>
            <a:endParaRPr lang="en-GB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 rot="19347888">
            <a:off x="1726672" y="3243962"/>
            <a:ext cx="5995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Earning wages to put into</a:t>
            </a:r>
          </a:p>
          <a:p>
            <a:pPr algn="ctr"/>
            <a:r>
              <a:rPr lang="en-GB" sz="32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 bag with holes</a:t>
            </a:r>
            <a:endParaRPr lang="en-GB" sz="32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783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Zerubbabel</a:t>
            </a:r>
          </a:p>
          <a:p>
            <a:pPr algn="ctr"/>
            <a:r>
              <a:rPr lang="en-GB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</a:t>
            </a:r>
          </a:p>
          <a:p>
            <a:pPr algn="ctr"/>
            <a:r>
              <a:rPr lang="en-GB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Joshua the son of </a:t>
            </a:r>
            <a:r>
              <a:rPr lang="en-GB" sz="32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Jehozadak</a:t>
            </a:r>
            <a:r>
              <a:rPr lang="en-GB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en-GB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high priest</a:t>
            </a:r>
          </a:p>
          <a:p>
            <a:pPr algn="ctr"/>
            <a:r>
              <a:rPr lang="en-GB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</a:t>
            </a:r>
          </a:p>
          <a:p>
            <a:pPr algn="ctr"/>
            <a:r>
              <a:rPr lang="en-GB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 the people</a:t>
            </a:r>
          </a:p>
          <a:p>
            <a:pPr algn="ctr"/>
            <a:r>
              <a:rPr lang="en-GB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/>
              </a:rPr>
              <a:t></a:t>
            </a:r>
            <a:endParaRPr lang="en-GB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645024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Obeyed the voice of the Lord</a:t>
            </a:r>
          </a:p>
          <a:p>
            <a:pPr algn="ctr"/>
            <a:r>
              <a:rPr lang="en-GB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the words of Haggai the prophet</a:t>
            </a:r>
          </a:p>
          <a:p>
            <a:pPr algn="ctr"/>
            <a:r>
              <a:rPr lang="en-GB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/>
              </a:rPr>
              <a:t></a:t>
            </a:r>
            <a:endParaRPr lang="en-GB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GB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people feared the presence </a:t>
            </a:r>
          </a:p>
          <a:p>
            <a:pPr algn="ctr"/>
            <a:r>
              <a:rPr lang="en-GB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the LORD</a:t>
            </a:r>
            <a:endParaRPr lang="en-GB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6309320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Ch.1 v. 12</a:t>
            </a:r>
            <a:endParaRPr lang="en-GB" sz="28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9538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616843" y="1988840"/>
            <a:ext cx="3888432" cy="3816424"/>
          </a:xfrm>
          <a:prstGeom prst="horizontalScroll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“I am with you”</a:t>
            </a:r>
            <a:endParaRPr lang="en-GB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6632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God’s promise to His people</a:t>
            </a:r>
          </a:p>
          <a:p>
            <a:pPr algn="ctr"/>
            <a:r>
              <a:rPr lang="en-GB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 1 v.13</a:t>
            </a:r>
          </a:p>
          <a:p>
            <a:pPr algn="ctr"/>
            <a:r>
              <a:rPr lang="en-GB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(Matthew 28 v. 20)</a:t>
            </a:r>
            <a:endParaRPr lang="en-GB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94928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latin typeface="+mj-lt"/>
              </a:rPr>
              <a:t>Work on the re-building of the temple starts</a:t>
            </a:r>
          </a:p>
          <a:p>
            <a:pPr algn="ctr"/>
            <a:r>
              <a:rPr lang="en-GB" sz="2800" dirty="0" smtClean="0">
                <a:solidFill>
                  <a:srgbClr val="C00000"/>
                </a:solidFill>
                <a:latin typeface="+mj-lt"/>
              </a:rPr>
              <a:t>Ch. 1 v. 14</a:t>
            </a:r>
            <a:endParaRPr lang="en-GB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77721" y="188640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559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387417" y="3465004"/>
            <a:ext cx="3960439" cy="266429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827584" y="1772816"/>
            <a:ext cx="3528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former Glory  </a:t>
            </a:r>
          </a:p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 2  v.3</a:t>
            </a:r>
          </a:p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(Pre-exile)</a:t>
            </a: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-2738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TEMPLE</a:t>
            </a:r>
            <a:endParaRPr lang="en-GB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968" y="1840699"/>
            <a:ext cx="4021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destruction of the Temple</a:t>
            </a:r>
          </a:p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 Chronicles 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378" y="1840699"/>
            <a:ext cx="4021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promised Glory  Ch. 2  v.9</a:t>
            </a:r>
          </a:p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(Post-exile)</a:t>
            </a: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4355976" y="3454627"/>
            <a:ext cx="3960439" cy="2664296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355975" y="3465004"/>
            <a:ext cx="3960439" cy="2664296"/>
          </a:xfrm>
          <a:prstGeom prst="ellipse">
            <a:avLst/>
          </a:prstGeom>
          <a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028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/>
          <p:cNvSpPr/>
          <p:nvPr/>
        </p:nvSpPr>
        <p:spPr>
          <a:xfrm>
            <a:off x="4463986" y="4437112"/>
            <a:ext cx="3708414" cy="720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JUDGEMENT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644008" y="5025578"/>
            <a:ext cx="3312368" cy="49165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BLESSING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08104" y="980728"/>
            <a:ext cx="3168352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+mj-lt"/>
              </a:rPr>
              <a:t>“…And in this place I will give peace”, says the LORD of hosts</a:t>
            </a:r>
          </a:p>
          <a:p>
            <a:pPr algn="ctr"/>
            <a:r>
              <a:rPr lang="en-GB" sz="2000" dirty="0" smtClean="0">
                <a:latin typeface="+mj-lt"/>
              </a:rPr>
              <a:t>Ch. 2 v. 9</a:t>
            </a:r>
            <a:endParaRPr lang="en-GB" sz="2000" dirty="0"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7544" y="3717032"/>
            <a:ext cx="3168352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+mj-lt"/>
              </a:rPr>
              <a:t>“The silver is Mine, and the gold is Mine”, says the LORD of hosts</a:t>
            </a:r>
          </a:p>
          <a:p>
            <a:pPr algn="ctr"/>
            <a:r>
              <a:rPr lang="en-GB" sz="2000" dirty="0" smtClean="0">
                <a:latin typeface="+mj-lt"/>
              </a:rPr>
              <a:t>Ch. 2 v. 8</a:t>
            </a:r>
            <a:endParaRPr lang="en-GB" sz="2000" dirty="0"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 rot="1916138">
            <a:off x="1711210" y="2771693"/>
            <a:ext cx="6441660" cy="1701537"/>
            <a:chOff x="1403648" y="5156463"/>
            <a:chExt cx="6441660" cy="1701537"/>
          </a:xfrm>
        </p:grpSpPr>
        <p:pic>
          <p:nvPicPr>
            <p:cNvPr id="14" name="Picture 13" descr="C:\Users\Mark\Documents\My Scans\Bag of Gold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991" b="95837" l="1610" r="983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156463"/>
              <a:ext cx="1100146" cy="1701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C:\Users\Mark\Documents\My Scans\Bag of Silver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09" b="99266" l="956" r="978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211623"/>
              <a:ext cx="981063" cy="155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Mark\Documents\My Scans\Bag of Gold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991" b="95837" l="1610" r="983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1302" y="5157192"/>
              <a:ext cx="1074006" cy="1661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Users\Mark\Documents\My Scans\Bag of Silver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09" b="99266" l="956" r="978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214390"/>
              <a:ext cx="981063" cy="155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278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11" grpId="0"/>
      <p:bldP spid="11" grpId="1"/>
      <p:bldP spid="6" grpId="0"/>
      <p:bldP spid="6" grpId="2"/>
      <p:bldP spid="7" grpId="0" animBg="1"/>
      <p:bldP spid="7" grpId="1" animBg="1"/>
      <p:bldP spid="8" grpId="0" animBg="1"/>
      <p:bldP spid="8" grpId="1" animBg="1"/>
      <p:bldP spid="2" grpId="0" animBg="1"/>
      <p:bldP spid="2" grpId="1" animBg="1"/>
      <p:bldP spid="10" grpId="0" animBg="1"/>
      <p:bldP spid="10" grpId="1" animBg="1"/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Tradeshow</Template>
  <TotalTime>1595</TotalTime>
  <Words>471</Words>
  <Application>Microsoft Office PowerPoint</Application>
  <PresentationFormat>On-screen Show (4:3)</PresentationFormat>
  <Paragraphs>92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Tradeshow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Mark</cp:lastModifiedBy>
  <cp:revision>83</cp:revision>
  <dcterms:created xsi:type="dcterms:W3CDTF">2015-04-07T08:32:45Z</dcterms:created>
  <dcterms:modified xsi:type="dcterms:W3CDTF">2016-07-09T16:57:38Z</dcterms:modified>
</cp:coreProperties>
</file>