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7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1" autoAdjust="0"/>
  </p:normalViewPr>
  <p:slideViewPr>
    <p:cSldViewPr>
      <p:cViewPr>
        <p:scale>
          <a:sx n="40" d="100"/>
          <a:sy n="40" d="100"/>
        </p:scale>
        <p:origin x="-848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ED4C-6170-4586-B72F-2A782CC6C8B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D1B62-AE02-409E-A041-0FE61ECFD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1B62-AE02-409E-A041-0FE61ECFDE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0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0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3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2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1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2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0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7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0C8E-96D0-451D-B49D-44450B6D1409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8961-01EB-4964-ADB1-E85E6E52C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Biblical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  <a:cs typeface="Arial" charset="0"/>
              </a:rPr>
              <a:t>2016</a:t>
            </a:r>
            <a:r>
              <a:rPr lang="en-GB" altLang="en-US" sz="1800" b="1" dirty="0">
                <a:solidFill>
                  <a:schemeClr val="bg1"/>
                </a:solidFill>
              </a:rPr>
              <a:t/>
            </a:r>
            <a:br>
              <a:rPr lang="en-GB" altLang="en-US" sz="1800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28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365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HABAKKUK</a:t>
            </a:r>
            <a:endParaRPr lang="en-GB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799692" y="1340768"/>
            <a:ext cx="5544616" cy="21602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LONG  ?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1 vs. 2-4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799692" y="4149080"/>
            <a:ext cx="5544616" cy="21602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  ?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1 vs. 12-17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3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365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HABAKKUK</a:t>
            </a:r>
            <a:endParaRPr lang="en-GB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9552" y="1412776"/>
            <a:ext cx="3312368" cy="1944216"/>
          </a:xfrm>
          <a:prstGeom prst="frame">
            <a:avLst>
              <a:gd name="adj1" fmla="val 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 we know about Habakkuk is in chapter 1 v. 1. He calls himself a Prophet – the only one in the Old Testament to do so.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292080" y="1412776"/>
            <a:ext cx="3312368" cy="1944216"/>
          </a:xfrm>
          <a:prstGeom prst="frame">
            <a:avLst>
              <a:gd name="adj1" fmla="val 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Northern kingdom of Israel has been carried away captive (722 BC). Nineveh has fallen (612 BC).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39552" y="4077072"/>
            <a:ext cx="3312368" cy="1944216"/>
          </a:xfrm>
          <a:prstGeom prst="frame">
            <a:avLst>
              <a:gd name="adj1" fmla="val 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haldeans are soon coming in power to capture the Southern kingdom of Judah. (586 BC)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300820" y="4077072"/>
            <a:ext cx="3312368" cy="1944216"/>
          </a:xfrm>
          <a:prstGeom prst="frame">
            <a:avLst>
              <a:gd name="adj1" fmla="val 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was written about 600 BC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and is about Judah. Habakkuk is contemporary with the prophet Jeremiah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2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365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HABAKKUK</a:t>
            </a:r>
            <a:endParaRPr lang="en-GB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35182" y="3068960"/>
            <a:ext cx="8073636" cy="1080120"/>
          </a:xfrm>
          <a:prstGeom prst="frame">
            <a:avLst>
              <a:gd name="adj1" fmla="val 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 does God allow His people to be punished by a nation more wicked than themselves ? 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0106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TWO QUESTIONS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39552" y="5157192"/>
            <a:ext cx="8073636" cy="1080120"/>
          </a:xfrm>
          <a:prstGeom prst="frame">
            <a:avLst>
              <a:gd name="adj1" fmla="val 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long will God allow such a situation to go on ? 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dealings with Judah in judgement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60346" y="227687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4355976" y="429309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641672" y="6342856"/>
            <a:ext cx="368283" cy="3381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1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 animBg="1"/>
      <p:bldP spid="3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/>
        </p:blipFill>
        <p:spPr>
          <a:xfrm>
            <a:off x="817624" y="1710328"/>
            <a:ext cx="7570800" cy="500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 to be taken into captivity by the CHALDEANS</a:t>
            </a:r>
            <a:endParaRPr lang="en-GB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5649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CHALDEA</a:t>
            </a:r>
            <a:endParaRPr lang="en-GB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49748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EGYPT</a:t>
            </a:r>
            <a:endParaRPr lang="en-GB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5811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</a:t>
            </a:r>
            <a:endParaRPr lang="en-GB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19075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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Nineveh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45718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Babylon 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 Jerusalem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21428604">
            <a:off x="1653101" y="2473978"/>
            <a:ext cx="5400601" cy="2344906"/>
          </a:xfrm>
          <a:custGeom>
            <a:avLst/>
            <a:gdLst>
              <a:gd name="connsiteX0" fmla="*/ 56109 w 5154582"/>
              <a:gd name="connsiteY0" fmla="*/ 1233350 h 1787568"/>
              <a:gd name="connsiteX1" fmla="*/ 691 w 5154582"/>
              <a:gd name="connsiteY1" fmla="*/ 1164077 h 1787568"/>
              <a:gd name="connsiteX2" fmla="*/ 28400 w 5154582"/>
              <a:gd name="connsiteY2" fmla="*/ 1080950 h 1787568"/>
              <a:gd name="connsiteX3" fmla="*/ 42255 w 5154582"/>
              <a:gd name="connsiteY3" fmla="*/ 1025531 h 1787568"/>
              <a:gd name="connsiteX4" fmla="*/ 56109 w 5154582"/>
              <a:gd name="connsiteY4" fmla="*/ 983968 h 1787568"/>
              <a:gd name="connsiteX5" fmla="*/ 97673 w 5154582"/>
              <a:gd name="connsiteY5" fmla="*/ 845422 h 1787568"/>
              <a:gd name="connsiteX6" fmla="*/ 125382 w 5154582"/>
              <a:gd name="connsiteY6" fmla="*/ 762295 h 1787568"/>
              <a:gd name="connsiteX7" fmla="*/ 180800 w 5154582"/>
              <a:gd name="connsiteY7" fmla="*/ 679168 h 1787568"/>
              <a:gd name="connsiteX8" fmla="*/ 194655 w 5154582"/>
              <a:gd name="connsiteY8" fmla="*/ 637604 h 1787568"/>
              <a:gd name="connsiteX9" fmla="*/ 263927 w 5154582"/>
              <a:gd name="connsiteY9" fmla="*/ 554477 h 1787568"/>
              <a:gd name="connsiteX10" fmla="*/ 319346 w 5154582"/>
              <a:gd name="connsiteY10" fmla="*/ 471350 h 1787568"/>
              <a:gd name="connsiteX11" fmla="*/ 333200 w 5154582"/>
              <a:gd name="connsiteY11" fmla="*/ 429786 h 1787568"/>
              <a:gd name="connsiteX12" fmla="*/ 457891 w 5154582"/>
              <a:gd name="connsiteY12" fmla="*/ 346659 h 1787568"/>
              <a:gd name="connsiteX13" fmla="*/ 499455 w 5154582"/>
              <a:gd name="connsiteY13" fmla="*/ 318950 h 1787568"/>
              <a:gd name="connsiteX14" fmla="*/ 541018 w 5154582"/>
              <a:gd name="connsiteY14" fmla="*/ 291240 h 1787568"/>
              <a:gd name="connsiteX15" fmla="*/ 568727 w 5154582"/>
              <a:gd name="connsiteY15" fmla="*/ 249677 h 1787568"/>
              <a:gd name="connsiteX16" fmla="*/ 707273 w 5154582"/>
              <a:gd name="connsiteY16" fmla="*/ 180404 h 1787568"/>
              <a:gd name="connsiteX17" fmla="*/ 790400 w 5154582"/>
              <a:gd name="connsiteY17" fmla="*/ 152695 h 1787568"/>
              <a:gd name="connsiteX18" fmla="*/ 831964 w 5154582"/>
              <a:gd name="connsiteY18" fmla="*/ 138840 h 1787568"/>
              <a:gd name="connsiteX19" fmla="*/ 873527 w 5154582"/>
              <a:gd name="connsiteY19" fmla="*/ 124986 h 1787568"/>
              <a:gd name="connsiteX20" fmla="*/ 956655 w 5154582"/>
              <a:gd name="connsiteY20" fmla="*/ 69568 h 1787568"/>
              <a:gd name="connsiteX21" fmla="*/ 1233746 w 5154582"/>
              <a:gd name="connsiteY21" fmla="*/ 28004 h 1787568"/>
              <a:gd name="connsiteX22" fmla="*/ 1275309 w 5154582"/>
              <a:gd name="connsiteY22" fmla="*/ 14150 h 1787568"/>
              <a:gd name="connsiteX23" fmla="*/ 1995746 w 5154582"/>
              <a:gd name="connsiteY23" fmla="*/ 14150 h 1787568"/>
              <a:gd name="connsiteX24" fmla="*/ 2078873 w 5154582"/>
              <a:gd name="connsiteY24" fmla="*/ 69568 h 1787568"/>
              <a:gd name="connsiteX25" fmla="*/ 2120436 w 5154582"/>
              <a:gd name="connsiteY25" fmla="*/ 97277 h 1787568"/>
              <a:gd name="connsiteX26" fmla="*/ 2203564 w 5154582"/>
              <a:gd name="connsiteY26" fmla="*/ 124986 h 1787568"/>
              <a:gd name="connsiteX27" fmla="*/ 2245127 w 5154582"/>
              <a:gd name="connsiteY27" fmla="*/ 166550 h 1787568"/>
              <a:gd name="connsiteX28" fmla="*/ 2328255 w 5154582"/>
              <a:gd name="connsiteY28" fmla="*/ 221968 h 1787568"/>
              <a:gd name="connsiteX29" fmla="*/ 2355964 w 5154582"/>
              <a:gd name="connsiteY29" fmla="*/ 263531 h 1787568"/>
              <a:gd name="connsiteX30" fmla="*/ 2439091 w 5154582"/>
              <a:gd name="connsiteY30" fmla="*/ 291240 h 1787568"/>
              <a:gd name="connsiteX31" fmla="*/ 2563782 w 5154582"/>
              <a:gd name="connsiteY31" fmla="*/ 360513 h 1787568"/>
              <a:gd name="connsiteX32" fmla="*/ 2605346 w 5154582"/>
              <a:gd name="connsiteY32" fmla="*/ 402077 h 1787568"/>
              <a:gd name="connsiteX33" fmla="*/ 2633055 w 5154582"/>
              <a:gd name="connsiteY33" fmla="*/ 443640 h 1787568"/>
              <a:gd name="connsiteX34" fmla="*/ 2674618 w 5154582"/>
              <a:gd name="connsiteY34" fmla="*/ 457495 h 1787568"/>
              <a:gd name="connsiteX35" fmla="*/ 2799309 w 5154582"/>
              <a:gd name="connsiteY35" fmla="*/ 568331 h 1787568"/>
              <a:gd name="connsiteX36" fmla="*/ 2827018 w 5154582"/>
              <a:gd name="connsiteY36" fmla="*/ 609895 h 1787568"/>
              <a:gd name="connsiteX37" fmla="*/ 2910146 w 5154582"/>
              <a:gd name="connsiteY37" fmla="*/ 693022 h 1787568"/>
              <a:gd name="connsiteX38" fmla="*/ 3007127 w 5154582"/>
              <a:gd name="connsiteY38" fmla="*/ 817713 h 1787568"/>
              <a:gd name="connsiteX39" fmla="*/ 3048691 w 5154582"/>
              <a:gd name="connsiteY39" fmla="*/ 845422 h 1787568"/>
              <a:gd name="connsiteX40" fmla="*/ 3090255 w 5154582"/>
              <a:gd name="connsiteY40" fmla="*/ 859277 h 1787568"/>
              <a:gd name="connsiteX41" fmla="*/ 3173382 w 5154582"/>
              <a:gd name="connsiteY41" fmla="*/ 928550 h 1787568"/>
              <a:gd name="connsiteX42" fmla="*/ 3214946 w 5154582"/>
              <a:gd name="connsiteY42" fmla="*/ 942404 h 1787568"/>
              <a:gd name="connsiteX43" fmla="*/ 3298073 w 5154582"/>
              <a:gd name="connsiteY43" fmla="*/ 997822 h 1787568"/>
              <a:gd name="connsiteX44" fmla="*/ 3395055 w 5154582"/>
              <a:gd name="connsiteY44" fmla="*/ 1080950 h 1787568"/>
              <a:gd name="connsiteX45" fmla="*/ 3450473 w 5154582"/>
              <a:gd name="connsiteY45" fmla="*/ 1164077 h 1787568"/>
              <a:gd name="connsiteX46" fmla="*/ 3519746 w 5154582"/>
              <a:gd name="connsiteY46" fmla="*/ 1219495 h 1787568"/>
              <a:gd name="connsiteX47" fmla="*/ 3547455 w 5154582"/>
              <a:gd name="connsiteY47" fmla="*/ 1261059 h 1787568"/>
              <a:gd name="connsiteX48" fmla="*/ 3630582 w 5154582"/>
              <a:gd name="connsiteY48" fmla="*/ 1302622 h 1787568"/>
              <a:gd name="connsiteX49" fmla="*/ 3713709 w 5154582"/>
              <a:gd name="connsiteY49" fmla="*/ 1358040 h 1787568"/>
              <a:gd name="connsiteX50" fmla="*/ 3755273 w 5154582"/>
              <a:gd name="connsiteY50" fmla="*/ 1371895 h 1787568"/>
              <a:gd name="connsiteX51" fmla="*/ 3838400 w 5154582"/>
              <a:gd name="connsiteY51" fmla="*/ 1427313 h 1787568"/>
              <a:gd name="connsiteX52" fmla="*/ 3921527 w 5154582"/>
              <a:gd name="connsiteY52" fmla="*/ 1455022 h 1787568"/>
              <a:gd name="connsiteX53" fmla="*/ 3963091 w 5154582"/>
              <a:gd name="connsiteY53" fmla="*/ 1468877 h 1787568"/>
              <a:gd name="connsiteX54" fmla="*/ 4004655 w 5154582"/>
              <a:gd name="connsiteY54" fmla="*/ 1496586 h 1787568"/>
              <a:gd name="connsiteX55" fmla="*/ 4157055 w 5154582"/>
              <a:gd name="connsiteY55" fmla="*/ 1538150 h 1787568"/>
              <a:gd name="connsiteX56" fmla="*/ 4281746 w 5154582"/>
              <a:gd name="connsiteY56" fmla="*/ 1593568 h 1787568"/>
              <a:gd name="connsiteX57" fmla="*/ 4323309 w 5154582"/>
              <a:gd name="connsiteY57" fmla="*/ 1607422 h 1787568"/>
              <a:gd name="connsiteX58" fmla="*/ 4420291 w 5154582"/>
              <a:gd name="connsiteY58" fmla="*/ 1635131 h 1787568"/>
              <a:gd name="connsiteX59" fmla="*/ 4517273 w 5154582"/>
              <a:gd name="connsiteY59" fmla="*/ 1648986 h 1787568"/>
              <a:gd name="connsiteX60" fmla="*/ 4711236 w 5154582"/>
              <a:gd name="connsiteY60" fmla="*/ 1676695 h 1787568"/>
              <a:gd name="connsiteX61" fmla="*/ 4794364 w 5154582"/>
              <a:gd name="connsiteY61" fmla="*/ 1704404 h 1787568"/>
              <a:gd name="connsiteX62" fmla="*/ 4891346 w 5154582"/>
              <a:gd name="connsiteY62" fmla="*/ 1732113 h 1787568"/>
              <a:gd name="connsiteX63" fmla="*/ 5099164 w 5154582"/>
              <a:gd name="connsiteY63" fmla="*/ 1773677 h 1787568"/>
              <a:gd name="connsiteX64" fmla="*/ 5154582 w 5154582"/>
              <a:gd name="connsiteY64" fmla="*/ 1787531 h 178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54582" h="1787568">
                <a:moveTo>
                  <a:pt x="56109" y="1233350"/>
                </a:moveTo>
                <a:cubicBezTo>
                  <a:pt x="37636" y="1210259"/>
                  <a:pt x="5981" y="1193171"/>
                  <a:pt x="691" y="1164077"/>
                </a:cubicBezTo>
                <a:cubicBezTo>
                  <a:pt x="-4534" y="1135340"/>
                  <a:pt x="21316" y="1109286"/>
                  <a:pt x="28400" y="1080950"/>
                </a:cubicBezTo>
                <a:cubicBezTo>
                  <a:pt x="33018" y="1062477"/>
                  <a:pt x="37024" y="1043840"/>
                  <a:pt x="42255" y="1025531"/>
                </a:cubicBezTo>
                <a:cubicBezTo>
                  <a:pt x="46267" y="1011489"/>
                  <a:pt x="52097" y="998010"/>
                  <a:pt x="56109" y="983968"/>
                </a:cubicBezTo>
                <a:cubicBezTo>
                  <a:pt x="97986" y="837401"/>
                  <a:pt x="31826" y="1042966"/>
                  <a:pt x="97673" y="845422"/>
                </a:cubicBezTo>
                <a:cubicBezTo>
                  <a:pt x="97674" y="845418"/>
                  <a:pt x="125380" y="762298"/>
                  <a:pt x="125382" y="762295"/>
                </a:cubicBezTo>
                <a:cubicBezTo>
                  <a:pt x="143855" y="734586"/>
                  <a:pt x="170269" y="710761"/>
                  <a:pt x="180800" y="679168"/>
                </a:cubicBezTo>
                <a:cubicBezTo>
                  <a:pt x="185418" y="665313"/>
                  <a:pt x="188124" y="650666"/>
                  <a:pt x="194655" y="637604"/>
                </a:cubicBezTo>
                <a:cubicBezTo>
                  <a:pt x="224360" y="578194"/>
                  <a:pt x="221029" y="609631"/>
                  <a:pt x="263927" y="554477"/>
                </a:cubicBezTo>
                <a:cubicBezTo>
                  <a:pt x="284373" y="528190"/>
                  <a:pt x="319346" y="471350"/>
                  <a:pt x="319346" y="471350"/>
                </a:cubicBezTo>
                <a:cubicBezTo>
                  <a:pt x="323964" y="457495"/>
                  <a:pt x="322873" y="440113"/>
                  <a:pt x="333200" y="429786"/>
                </a:cubicBezTo>
                <a:cubicBezTo>
                  <a:pt x="333202" y="429784"/>
                  <a:pt x="437108" y="360514"/>
                  <a:pt x="457891" y="346659"/>
                </a:cubicBezTo>
                <a:lnTo>
                  <a:pt x="499455" y="318950"/>
                </a:lnTo>
                <a:lnTo>
                  <a:pt x="541018" y="291240"/>
                </a:lnTo>
                <a:cubicBezTo>
                  <a:pt x="550254" y="277386"/>
                  <a:pt x="556196" y="260642"/>
                  <a:pt x="568727" y="249677"/>
                </a:cubicBezTo>
                <a:cubicBezTo>
                  <a:pt x="645179" y="182782"/>
                  <a:pt x="632423" y="202859"/>
                  <a:pt x="707273" y="180404"/>
                </a:cubicBezTo>
                <a:cubicBezTo>
                  <a:pt x="735249" y="172011"/>
                  <a:pt x="762691" y="161931"/>
                  <a:pt x="790400" y="152695"/>
                </a:cubicBezTo>
                <a:lnTo>
                  <a:pt x="831964" y="138840"/>
                </a:lnTo>
                <a:lnTo>
                  <a:pt x="873527" y="124986"/>
                </a:lnTo>
                <a:lnTo>
                  <a:pt x="956655" y="69568"/>
                </a:lnTo>
                <a:cubicBezTo>
                  <a:pt x="1063656" y="-1766"/>
                  <a:pt x="981587" y="42837"/>
                  <a:pt x="1233746" y="28004"/>
                </a:cubicBezTo>
                <a:cubicBezTo>
                  <a:pt x="1247600" y="23386"/>
                  <a:pt x="1260778" y="15603"/>
                  <a:pt x="1275309" y="14150"/>
                </a:cubicBezTo>
                <a:cubicBezTo>
                  <a:pt x="1545139" y="-12833"/>
                  <a:pt x="1693599" y="5517"/>
                  <a:pt x="1995746" y="14150"/>
                </a:cubicBezTo>
                <a:cubicBezTo>
                  <a:pt x="2074536" y="92940"/>
                  <a:pt x="1998671" y="29467"/>
                  <a:pt x="2078873" y="69568"/>
                </a:cubicBezTo>
                <a:cubicBezTo>
                  <a:pt x="2093766" y="77015"/>
                  <a:pt x="2105220" y="90514"/>
                  <a:pt x="2120436" y="97277"/>
                </a:cubicBezTo>
                <a:cubicBezTo>
                  <a:pt x="2147127" y="109140"/>
                  <a:pt x="2203564" y="124986"/>
                  <a:pt x="2203564" y="124986"/>
                </a:cubicBezTo>
                <a:cubicBezTo>
                  <a:pt x="2217418" y="138841"/>
                  <a:pt x="2229661" y="154521"/>
                  <a:pt x="2245127" y="166550"/>
                </a:cubicBezTo>
                <a:cubicBezTo>
                  <a:pt x="2271414" y="186996"/>
                  <a:pt x="2328255" y="221968"/>
                  <a:pt x="2328255" y="221968"/>
                </a:cubicBezTo>
                <a:cubicBezTo>
                  <a:pt x="2337491" y="235822"/>
                  <a:pt x="2341844" y="254706"/>
                  <a:pt x="2355964" y="263531"/>
                </a:cubicBezTo>
                <a:cubicBezTo>
                  <a:pt x="2380732" y="279011"/>
                  <a:pt x="2439091" y="291240"/>
                  <a:pt x="2439091" y="291240"/>
                </a:cubicBezTo>
                <a:cubicBezTo>
                  <a:pt x="2534369" y="354760"/>
                  <a:pt x="2490625" y="336128"/>
                  <a:pt x="2563782" y="360513"/>
                </a:cubicBezTo>
                <a:cubicBezTo>
                  <a:pt x="2577637" y="374368"/>
                  <a:pt x="2592803" y="387025"/>
                  <a:pt x="2605346" y="402077"/>
                </a:cubicBezTo>
                <a:cubicBezTo>
                  <a:pt x="2616006" y="414869"/>
                  <a:pt x="2620053" y="433238"/>
                  <a:pt x="2633055" y="443640"/>
                </a:cubicBezTo>
                <a:cubicBezTo>
                  <a:pt x="2644459" y="452763"/>
                  <a:pt x="2661556" y="450964"/>
                  <a:pt x="2674618" y="457495"/>
                </a:cubicBezTo>
                <a:cubicBezTo>
                  <a:pt x="2716264" y="478318"/>
                  <a:pt x="2780948" y="540789"/>
                  <a:pt x="2799309" y="568331"/>
                </a:cubicBezTo>
                <a:cubicBezTo>
                  <a:pt x="2808545" y="582186"/>
                  <a:pt x="2815956" y="597450"/>
                  <a:pt x="2827018" y="609895"/>
                </a:cubicBezTo>
                <a:cubicBezTo>
                  <a:pt x="2853052" y="639183"/>
                  <a:pt x="2888409" y="660417"/>
                  <a:pt x="2910146" y="693022"/>
                </a:cubicBezTo>
                <a:cubicBezTo>
                  <a:pt x="2948765" y="750951"/>
                  <a:pt x="2958294" y="777019"/>
                  <a:pt x="3007127" y="817713"/>
                </a:cubicBezTo>
                <a:cubicBezTo>
                  <a:pt x="3019919" y="828373"/>
                  <a:pt x="3033798" y="837975"/>
                  <a:pt x="3048691" y="845422"/>
                </a:cubicBezTo>
                <a:cubicBezTo>
                  <a:pt x="3061753" y="851953"/>
                  <a:pt x="3077193" y="852746"/>
                  <a:pt x="3090255" y="859277"/>
                </a:cubicBezTo>
                <a:cubicBezTo>
                  <a:pt x="3180915" y="904607"/>
                  <a:pt x="3081455" y="867266"/>
                  <a:pt x="3173382" y="928550"/>
                </a:cubicBezTo>
                <a:cubicBezTo>
                  <a:pt x="3185533" y="936651"/>
                  <a:pt x="3201091" y="937786"/>
                  <a:pt x="3214946" y="942404"/>
                </a:cubicBezTo>
                <a:lnTo>
                  <a:pt x="3298073" y="997822"/>
                </a:lnTo>
                <a:cubicBezTo>
                  <a:pt x="3335677" y="1022891"/>
                  <a:pt x="3368179" y="1040635"/>
                  <a:pt x="3395055" y="1080950"/>
                </a:cubicBezTo>
                <a:cubicBezTo>
                  <a:pt x="3413528" y="1108659"/>
                  <a:pt x="3422764" y="1145604"/>
                  <a:pt x="3450473" y="1164077"/>
                </a:cubicBezTo>
                <a:cubicBezTo>
                  <a:pt x="3481331" y="1184649"/>
                  <a:pt x="3497186" y="1191295"/>
                  <a:pt x="3519746" y="1219495"/>
                </a:cubicBezTo>
                <a:cubicBezTo>
                  <a:pt x="3530148" y="1232497"/>
                  <a:pt x="3535681" y="1249285"/>
                  <a:pt x="3547455" y="1261059"/>
                </a:cubicBezTo>
                <a:cubicBezTo>
                  <a:pt x="3574313" y="1287917"/>
                  <a:pt x="3596776" y="1291354"/>
                  <a:pt x="3630582" y="1302622"/>
                </a:cubicBezTo>
                <a:cubicBezTo>
                  <a:pt x="3658291" y="1321095"/>
                  <a:pt x="3682116" y="1347509"/>
                  <a:pt x="3713709" y="1358040"/>
                </a:cubicBezTo>
                <a:cubicBezTo>
                  <a:pt x="3727564" y="1362658"/>
                  <a:pt x="3742507" y="1364803"/>
                  <a:pt x="3755273" y="1371895"/>
                </a:cubicBezTo>
                <a:cubicBezTo>
                  <a:pt x="3784384" y="1388068"/>
                  <a:pt x="3806807" y="1416782"/>
                  <a:pt x="3838400" y="1427313"/>
                </a:cubicBezTo>
                <a:lnTo>
                  <a:pt x="3921527" y="1455022"/>
                </a:lnTo>
                <a:cubicBezTo>
                  <a:pt x="3935382" y="1459640"/>
                  <a:pt x="3950940" y="1460776"/>
                  <a:pt x="3963091" y="1468877"/>
                </a:cubicBezTo>
                <a:cubicBezTo>
                  <a:pt x="3976946" y="1478113"/>
                  <a:pt x="3989064" y="1490739"/>
                  <a:pt x="4004655" y="1496586"/>
                </a:cubicBezTo>
                <a:cubicBezTo>
                  <a:pt x="4064142" y="1518894"/>
                  <a:pt x="4099250" y="1499613"/>
                  <a:pt x="4157055" y="1538150"/>
                </a:cubicBezTo>
                <a:cubicBezTo>
                  <a:pt x="4222920" y="1582061"/>
                  <a:pt x="4182822" y="1560594"/>
                  <a:pt x="4281746" y="1593568"/>
                </a:cubicBezTo>
                <a:lnTo>
                  <a:pt x="4323309" y="1607422"/>
                </a:lnTo>
                <a:cubicBezTo>
                  <a:pt x="4358926" y="1619294"/>
                  <a:pt x="4382011" y="1628171"/>
                  <a:pt x="4420291" y="1635131"/>
                </a:cubicBezTo>
                <a:cubicBezTo>
                  <a:pt x="4452420" y="1640973"/>
                  <a:pt x="4484946" y="1644368"/>
                  <a:pt x="4517273" y="1648986"/>
                </a:cubicBezTo>
                <a:cubicBezTo>
                  <a:pt x="4633299" y="1687660"/>
                  <a:pt x="4453229" y="1631164"/>
                  <a:pt x="4711236" y="1676695"/>
                </a:cubicBezTo>
                <a:cubicBezTo>
                  <a:pt x="4740000" y="1681771"/>
                  <a:pt x="4766655" y="1695167"/>
                  <a:pt x="4794364" y="1704404"/>
                </a:cubicBezTo>
                <a:cubicBezTo>
                  <a:pt x="4854001" y="1724283"/>
                  <a:pt x="4821747" y="1714714"/>
                  <a:pt x="4891346" y="1732113"/>
                </a:cubicBezTo>
                <a:cubicBezTo>
                  <a:pt x="4984312" y="1794091"/>
                  <a:pt x="4899175" y="1747012"/>
                  <a:pt x="5099164" y="1773677"/>
                </a:cubicBezTo>
                <a:cubicBezTo>
                  <a:pt x="5214022" y="1788991"/>
                  <a:pt x="5104330" y="1787531"/>
                  <a:pt x="5154582" y="1787531"/>
                </a:cubicBezTo>
              </a:path>
            </a:pathLst>
          </a:custGeom>
          <a:noFill/>
          <a:ln w="63500" cap="sq"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93161" y="112474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 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824629" y="6328484"/>
            <a:ext cx="144016" cy="340876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675688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717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k\Documents\My Scans\img4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13" b="45584" l="29194" r="51307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57" t="6312" r="46885" b="50000"/>
          <a:stretch/>
        </p:blipFill>
        <p:spPr bwMode="auto">
          <a:xfrm>
            <a:off x="3614874" y="2348880"/>
            <a:ext cx="1893230" cy="23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k\Documents\My Scans\img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7" b="99279" l="563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91660"/>
            <a:ext cx="1326484" cy="23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73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CHALDEANS</a:t>
            </a:r>
            <a:endParaRPr lang="en-GB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TERRIBLE, DREADFUL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Ch.1 v.8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627" y="3440481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ARROGANT, PROUD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 1 v.10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655" y="14481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SWIFT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 1 v. 8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27750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BITTER, HASTY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Ch.1 v.6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06" y="5311595"/>
            <a:ext cx="306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WORLD DOMINATION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Ch.1 vs.14-17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4605" y="5259331"/>
            <a:ext cx="306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IDOL WORSHIP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Ch.2 vs.18-19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Mark\Documents\My Scans\SWIFT HORSES - HABAKKU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3" b="99473" l="1609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"/>
          <a:stretch/>
        </p:blipFill>
        <p:spPr bwMode="auto">
          <a:xfrm flipH="1">
            <a:off x="2878201" y="908720"/>
            <a:ext cx="3387598" cy="16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26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k\Pictures\My Pictures\TRANSFERS\2015-02-04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5" t="31609" r="27202" b="25798"/>
          <a:stretch>
            <a:fillRect/>
          </a:stretch>
        </p:blipFill>
        <p:spPr bwMode="auto">
          <a:xfrm>
            <a:off x="1" y="-47873"/>
            <a:ext cx="9143999" cy="689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Watchtow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9205" l="0" r="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630" b="80438"/>
          <a:stretch>
            <a:fillRect/>
          </a:stretch>
        </p:blipFill>
        <p:spPr bwMode="auto">
          <a:xfrm>
            <a:off x="3923928" y="2182832"/>
            <a:ext cx="2376264" cy="44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467544" y="908720"/>
            <a:ext cx="1152128" cy="1008112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478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HABAKKUK</a:t>
            </a:r>
            <a:endParaRPr lang="en-GB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755576" y="3356992"/>
            <a:ext cx="1440160" cy="1008112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331640" y="5461193"/>
            <a:ext cx="1760240" cy="1008112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6804248" y="4509120"/>
            <a:ext cx="2088232" cy="1008112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WOE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810517" y="2420888"/>
            <a:ext cx="2232248" cy="1008112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WOE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269250"/>
            <a:ext cx="338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Ch.2 vs.6, 9, 12, 15, 19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5688" y="19571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90872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God answers his question</a:t>
            </a:r>
          </a:p>
          <a:p>
            <a:pPr algn="ctr"/>
            <a:r>
              <a:rPr lang="en-GB" sz="2400" dirty="0">
                <a:latin typeface="Arial Black" panose="020B0A04020102020204" pitchFamily="34" charset="0"/>
              </a:rPr>
              <a:t> </a:t>
            </a:r>
            <a:r>
              <a:rPr lang="en-GB" sz="2400" dirty="0" smtClean="0">
                <a:latin typeface="Arial Black" panose="020B0A04020102020204" pitchFamily="34" charset="0"/>
              </a:rPr>
              <a:t>Chapter 2 vs.2</a:t>
            </a:r>
            <a:endParaRPr lang="en-GB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1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PROPHET’s PRAYER</a:t>
            </a:r>
            <a:endParaRPr lang="en-GB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Mark\AppData\Local\Microsoft\Windows\Temporary Internet Files\Content.IE5\XBA7OZ9Z\praying-hands-2992-mediu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1949604" cy="30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3788" y="549922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SONG (Psalm) OF PRAISE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4888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Mercy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2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36265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Salvation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13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4394" y="237465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Glory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vs. 3-4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6265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Power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4-11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913" y="6173788"/>
            <a:ext cx="358775" cy="338554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  <p:bldP spid="7" grpId="0" uiExpand="1" build="p"/>
      <p:bldP spid="8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just …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892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 shall live by .. Faith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2 v. 4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60648"/>
            <a:ext cx="1368152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30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30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2996952"/>
            <a:ext cx="345638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people to hold 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by faith for 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eventual justification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vs. 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17-19</a:t>
            </a: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64088" y="2996952"/>
            <a:ext cx="3456000" cy="20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the Christian now – 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Romans 5 v.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6926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Romans 1 v. 17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1860" y="70297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Galatians 3 v. 11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2081" y="7188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Hebrews 10 v. 38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687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356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62</cp:revision>
  <dcterms:created xsi:type="dcterms:W3CDTF">2015-03-21T17:37:59Z</dcterms:created>
  <dcterms:modified xsi:type="dcterms:W3CDTF">2016-06-30T19:07:35Z</dcterms:modified>
</cp:coreProperties>
</file>