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7" r:id="rId6"/>
    <p:sldId id="274" r:id="rId7"/>
    <p:sldId id="269" r:id="rId8"/>
    <p:sldId id="272" r:id="rId9"/>
    <p:sldId id="277" r:id="rId10"/>
    <p:sldId id="280" r:id="rId11"/>
    <p:sldId id="278" r:id="rId12"/>
    <p:sldId id="279" r:id="rId13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0000"/>
    <a:srgbClr val="E8E8E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848" y="-1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7BF320A-9531-4729-A785-B20D8966D234}" type="datetimeFigureOut">
              <a:rPr lang="en-GB" smtClean="0"/>
              <a:t>25/06/2016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85E972-EC87-4DB7-A31A-5E151FE48322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5.wdp"/><Relationship Id="rId14" Type="http://schemas.openxmlformats.org/officeDocument/2006/relationships/hyperlink" Target="http://www.google.co.uk/url?sa=i&amp;rct=j&amp;q=&amp;esrc=s&amp;source=images&amp;cd=&amp;cad=rja&amp;uact=8&amp;ved=0CAcQjRw&amp;url=http://modresdes.com/stack-of-money-clipart/&amp;ei=C4DnVKaLGtflat-0gMgD&amp;psig=AFQjCNGqFBBSYhQyzLQN3_taHvGsapr0Kw&amp;ust=1424544077281791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42925" y="692150"/>
            <a:ext cx="7958138" cy="437042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The following </a:t>
            </a:r>
            <a:r>
              <a:rPr lang="en-US" altLang="en-US" sz="3600" b="1" dirty="0" smtClean="0">
                <a:solidFill>
                  <a:schemeClr val="bg1"/>
                </a:solidFill>
                <a:latin typeface="Freestyle Script" pitchFamily="66" charset="0"/>
              </a:rPr>
              <a:t>Biblical </a:t>
            </a: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presentation </a:t>
            </a:r>
            <a:r>
              <a:rPr lang="en-US" altLang="en-US" sz="3600" b="1" dirty="0" smtClean="0">
                <a:solidFill>
                  <a:schemeClr val="bg1"/>
                </a:solidFill>
                <a:latin typeface="Freestyle Script" pitchFamily="66" charset="0"/>
              </a:rPr>
              <a:t>is based on </a:t>
            </a: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notes and illustrations by the Rev L G Stapleton</a:t>
            </a:r>
            <a:b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4400" b="1" dirty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altLang="en-US" sz="44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compiled by </a:t>
            </a:r>
            <a:b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3600" b="1" dirty="0">
                <a:solidFill>
                  <a:schemeClr val="bg1"/>
                </a:solidFill>
                <a:latin typeface="Freestyle Script" pitchFamily="66" charset="0"/>
              </a:rPr>
              <a:t>Mark Stapleton</a:t>
            </a:r>
            <a: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  <a:t/>
            </a:r>
            <a:br>
              <a:rPr lang="en-US" altLang="en-US" sz="4000" b="1" dirty="0">
                <a:solidFill>
                  <a:schemeClr val="bg1"/>
                </a:solidFill>
                <a:latin typeface="Freestyle Script" pitchFamily="66" charset="0"/>
              </a:rPr>
            </a:br>
            <a:r>
              <a:rPr lang="en-US" altLang="en-US" sz="1400" b="1" dirty="0">
                <a:solidFill>
                  <a:schemeClr val="bg1"/>
                </a:solidFill>
                <a:cs typeface="Arial" charset="0"/>
              </a:rPr>
              <a:t>© Mark </a:t>
            </a:r>
            <a:r>
              <a:rPr lang="en-US" altLang="en-US" sz="1400" b="1">
                <a:solidFill>
                  <a:schemeClr val="bg1"/>
                </a:solidFill>
                <a:cs typeface="Arial" charset="0"/>
              </a:rPr>
              <a:t>Stapleton </a:t>
            </a:r>
            <a:r>
              <a:rPr lang="en-US" altLang="en-US" sz="1400" b="1" smtClean="0">
                <a:solidFill>
                  <a:schemeClr val="bg1"/>
                </a:solidFill>
                <a:cs typeface="Arial" charset="0"/>
              </a:rPr>
              <a:t>2016</a:t>
            </a:r>
            <a:r>
              <a:rPr lang="en-GB" altLang="en-US" sz="1800" b="1" dirty="0">
                <a:solidFill>
                  <a:schemeClr val="bg1"/>
                </a:solidFill>
              </a:rPr>
              <a:t/>
            </a:r>
            <a:br>
              <a:rPr lang="en-GB" altLang="en-US" sz="1800" b="1" dirty="0">
                <a:solidFill>
                  <a:schemeClr val="bg1"/>
                </a:solidFill>
              </a:rPr>
            </a:b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6977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lowshares and pruning hook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plowshares and pruning hook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Vertical Scroll 4"/>
          <p:cNvSpPr/>
          <p:nvPr/>
        </p:nvSpPr>
        <p:spPr>
          <a:xfrm>
            <a:off x="2673797" y="1196752"/>
            <a:ext cx="3796406" cy="309634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latin typeface="Arial Black" panose="020B0A04020102020204" pitchFamily="34" charset="0"/>
              </a:rPr>
              <a:t>God’s demands on His people</a:t>
            </a:r>
          </a:p>
          <a:p>
            <a:pPr algn="ctr"/>
            <a:r>
              <a:rPr lang="en-GB" sz="2800" dirty="0" smtClean="0">
                <a:latin typeface="Arial Black" panose="020B0A04020102020204" pitchFamily="34" charset="0"/>
              </a:rPr>
              <a:t>verse 8</a:t>
            </a:r>
            <a:endParaRPr lang="en-GB" sz="2800" dirty="0"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God pleads with Israel </a:t>
            </a:r>
          </a:p>
          <a:p>
            <a:pPr algn="ctr"/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6 </a:t>
            </a:r>
            <a:endParaRPr lang="en-GB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5313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This is based </a:t>
            </a:r>
            <a:r>
              <a:rPr lang="en-GB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on His redemptive work in their history. </a:t>
            </a:r>
            <a:r>
              <a:rPr lang="en-GB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Verses 3-5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" y="5733256"/>
            <a:ext cx="9144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Israel’s injustice to be punished</a:t>
            </a:r>
          </a:p>
          <a:p>
            <a:pPr algn="ctr"/>
            <a:r>
              <a:rPr lang="en-GB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Verses 9-16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7773" y="6320345"/>
            <a:ext cx="503288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lowshares and pruning hook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plowshares and pruning hook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" y="44624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MICAH’s </a:t>
            </a:r>
          </a:p>
          <a:p>
            <a:pPr algn="ctr"/>
            <a:r>
              <a:rPr lang="en-US" sz="48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forward vision</a:t>
            </a:r>
            <a:endParaRPr lang="en-US" sz="48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115616" y="2132856"/>
            <a:ext cx="3312368" cy="1656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 Black" panose="020B0A04020102020204" pitchFamily="34" charset="0"/>
              </a:rPr>
              <a:t>The deliverance and preservation of the remnant of Jacob.</a:t>
            </a: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Chapter 5 verses 7-8 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115616" y="4509120"/>
            <a:ext cx="3312368" cy="16561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 Black" panose="020B0A04020102020204" pitchFamily="34" charset="0"/>
              </a:rPr>
              <a:t>The coming Messiah</a:t>
            </a: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Chapter 5 verse 2 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rot="21030735">
            <a:off x="5336271" y="2545637"/>
            <a:ext cx="3558847" cy="335316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6948264" y="4579996"/>
            <a:ext cx="432048" cy="433180"/>
          </a:xfrm>
          <a:prstGeom prst="star5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932040" y="464384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BETHLEHEM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401" y="6173788"/>
            <a:ext cx="503288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9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 animBg="1"/>
      <p:bldP spid="7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plowshares and pruning hook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Image result for plowshares and pruning hooks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-36512" y="57979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PARDON</a:t>
            </a:r>
          </a:p>
          <a:p>
            <a:pPr algn="ctr"/>
            <a:r>
              <a:rPr lang="en-GB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7 v.18</a:t>
            </a:r>
            <a:endParaRPr lang="en-GB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4433511"/>
            <a:ext cx="447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COMPASSION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7 v. 19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443711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COVENANT KEEPING</a:t>
            </a:r>
          </a:p>
          <a:p>
            <a:pPr algn="ctr"/>
            <a:r>
              <a:rPr lang="en-GB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7 v.20</a:t>
            </a:r>
            <a:endParaRPr lang="en-GB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404664"/>
            <a:ext cx="1368152" cy="517064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3000" dirty="0" smtClean="0">
                <a:solidFill>
                  <a:srgbClr val="C00000"/>
                </a:solidFill>
                <a:latin typeface="Arial Black"/>
              </a:rPr>
              <a:t>†</a:t>
            </a:r>
            <a:endParaRPr lang="en-GB" sz="33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5936" y="2196153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SIN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2401" y="6173788"/>
            <a:ext cx="503288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12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2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uiExpand="1" build="p"/>
      <p:bldP spid="8" grpId="0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4624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MICAH</a:t>
            </a:r>
            <a:endParaRPr lang="en-US" sz="60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C:\Users\Mark\AppData\Local\Microsoft\Windows\Temporary Internet Files\Content.IE5\45WVC33L\justice-scale1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4" b="96694" l="4834" r="9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99" y="1752336"/>
            <a:ext cx="3614017" cy="396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002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Black" panose="020B0A04020102020204" pitchFamily="34" charset="0"/>
              </a:rPr>
              <a:t>COMING JUDGEMENTS</a:t>
            </a:r>
            <a:endParaRPr lang="en-GB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4624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MICAH</a:t>
            </a:r>
            <a:endParaRPr lang="en-US" sz="60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Folded Corner 3"/>
          <p:cNvSpPr/>
          <p:nvPr/>
        </p:nvSpPr>
        <p:spPr>
          <a:xfrm>
            <a:off x="827584" y="1484784"/>
            <a:ext cx="2088232" cy="2232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A Prophet from</a:t>
            </a:r>
          </a:p>
          <a:p>
            <a:pPr algn="ctr"/>
            <a:r>
              <a:rPr lang="en-GB" dirty="0" err="1" smtClean="0">
                <a:latin typeface="Arial Black" panose="020B0A04020102020204" pitchFamily="34" charset="0"/>
              </a:rPr>
              <a:t>Moresheth</a:t>
            </a:r>
            <a:r>
              <a:rPr lang="en-GB" dirty="0" smtClean="0">
                <a:latin typeface="Arial Black" panose="020B0A04020102020204" pitchFamily="34" charset="0"/>
              </a:rPr>
              <a:t> – a town near Gath, in South West Judah</a:t>
            </a: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Ch. 1 v.1</a:t>
            </a:r>
          </a:p>
          <a:p>
            <a:pPr algn="ctr"/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5" name="Folded Corner 4"/>
          <p:cNvSpPr/>
          <p:nvPr/>
        </p:nvSpPr>
        <p:spPr>
          <a:xfrm>
            <a:off x="6300192" y="4221088"/>
            <a:ext cx="2088232" cy="2232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He prophesied during the reigns of </a:t>
            </a:r>
            <a:r>
              <a:rPr lang="en-GB" dirty="0" err="1" smtClean="0">
                <a:latin typeface="Arial Black" panose="020B0A04020102020204" pitchFamily="34" charset="0"/>
              </a:rPr>
              <a:t>Jotham</a:t>
            </a:r>
            <a:r>
              <a:rPr lang="en-GB" dirty="0" smtClean="0">
                <a:latin typeface="Arial Black" panose="020B0A04020102020204" pitchFamily="34" charset="0"/>
              </a:rPr>
              <a:t>, Ahaz and Hezekiah, Kings of Judah</a:t>
            </a: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Ch. 1 v.1</a:t>
            </a:r>
          </a:p>
          <a:p>
            <a:pPr algn="ctr"/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6" name="Folded Corner 5"/>
          <p:cNvSpPr/>
          <p:nvPr/>
        </p:nvSpPr>
        <p:spPr>
          <a:xfrm>
            <a:off x="807031" y="4221088"/>
            <a:ext cx="2088232" cy="2232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He was contemporary with the Prophet Isaiah,</a:t>
            </a:r>
          </a:p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7" name="Folded Corner 6"/>
          <p:cNvSpPr/>
          <p:nvPr/>
        </p:nvSpPr>
        <p:spPr>
          <a:xfrm>
            <a:off x="6300192" y="1475300"/>
            <a:ext cx="2088232" cy="2232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His message was to Jerusalem and Samaria against Social Injustices. Ch. 2 vs. 1-2</a:t>
            </a:r>
          </a:p>
          <a:p>
            <a:pPr algn="ctr"/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3527885" y="1475300"/>
            <a:ext cx="2088232" cy="2232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His name means  </a:t>
            </a: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“Who is like Jehovah?”</a:t>
            </a:r>
          </a:p>
          <a:p>
            <a:pPr algn="ctr"/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3527885" y="4221088"/>
            <a:ext cx="2088232" cy="2232248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>
              <a:latin typeface="Arial Black" panose="020B0A04020102020204" pitchFamily="34" charset="0"/>
            </a:endParaRPr>
          </a:p>
          <a:p>
            <a:pPr algn="ctr"/>
            <a:endParaRPr lang="en-GB" dirty="0">
              <a:latin typeface="Arial Black" panose="020B0A04020102020204" pitchFamily="34" charset="0"/>
            </a:endParaRPr>
          </a:p>
          <a:p>
            <a:pPr algn="ctr"/>
            <a:r>
              <a:rPr lang="en-GB" dirty="0" smtClean="0">
                <a:latin typeface="Arial Black" panose="020B0A04020102020204" pitchFamily="34" charset="0"/>
              </a:rPr>
              <a:t>He was active between 758 and 700 BC</a:t>
            </a:r>
          </a:p>
          <a:p>
            <a:pPr algn="ctr"/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6300" y="6284267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427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Mark\AppData\Local\Microsoft\Windows\Temporary Internet Files\Content.IE5\78WFI303\04_28_41_web[1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" b="92750" l="4167" r="5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90"/>
          <a:stretch/>
        </p:blipFill>
        <p:spPr bwMode="auto">
          <a:xfrm>
            <a:off x="783546" y="5483656"/>
            <a:ext cx="924059" cy="11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Mark\AppData\Local\Microsoft\Windows\Temporary Internet Files\Content.IE5\78WFI303\04_28_41_web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" b="92750" l="4167" r="5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90"/>
          <a:stretch/>
        </p:blipFill>
        <p:spPr bwMode="auto">
          <a:xfrm>
            <a:off x="7935953" y="1227208"/>
            <a:ext cx="812512" cy="10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ark\AppData\Local\Microsoft\Windows\Temporary Internet Files\Content.IE5\78WFI303\04_28_41_web[1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" b="92750" l="4167" r="5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90"/>
          <a:stretch/>
        </p:blipFill>
        <p:spPr bwMode="auto">
          <a:xfrm>
            <a:off x="7524328" y="5481306"/>
            <a:ext cx="808013" cy="101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Mark\AppData\Local\Microsoft\Windows\Temporary Internet Files\Content.IE5\78WFI303\04_28_41_web[1]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2750" l="4167" r="5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90"/>
          <a:stretch/>
        </p:blipFill>
        <p:spPr bwMode="auto">
          <a:xfrm>
            <a:off x="1388955" y="1743991"/>
            <a:ext cx="798535" cy="9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ark\AppData\Local\Microsoft\Windows\Temporary Internet Files\Content.IE5\78WFI303\04_28_41_web[1]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" b="92750" l="4167" r="5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90"/>
          <a:stretch/>
        </p:blipFill>
        <p:spPr bwMode="auto">
          <a:xfrm>
            <a:off x="7077600" y="2765770"/>
            <a:ext cx="893456" cy="111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Mark\AppData\Local\Microsoft\Windows\Temporary Internet Files\Content.IE5\78WFI303\04_28_41_web[1]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0" b="92750" l="4167" r="52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90"/>
          <a:stretch/>
        </p:blipFill>
        <p:spPr bwMode="auto">
          <a:xfrm>
            <a:off x="901509" y="3324426"/>
            <a:ext cx="806096" cy="10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" y="44624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MICAH</a:t>
            </a:r>
            <a:endParaRPr lang="en-US" sz="60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22167" y="961564"/>
            <a:ext cx="3499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Personal gain -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4501" y="1628800"/>
            <a:ext cx="3499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PRINCES</a:t>
            </a:r>
          </a:p>
          <a:p>
            <a:pPr algn="ctr"/>
            <a:endParaRPr lang="en-GB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PRIESTS</a:t>
            </a:r>
          </a:p>
          <a:p>
            <a:pPr algn="ctr"/>
            <a:endParaRPr lang="en-GB" sz="28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PROPHETS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98543" y="4149080"/>
            <a:ext cx="4333697" cy="2297011"/>
            <a:chOff x="2398543" y="4149080"/>
            <a:chExt cx="4333697" cy="2297011"/>
          </a:xfrm>
        </p:grpSpPr>
        <p:pic>
          <p:nvPicPr>
            <p:cNvPr id="1026" name="Picture 2" descr="https://encrypted-tbn3.gstatic.com/images?q=tbn:ANd9GcQBbT94yMH69y8cXaSPTESPx3fbQp4I6aGDye6Xtd7a2m2zoj091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297" b="96154" l="1087" r="992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543" y="4149080"/>
              <a:ext cx="2605505" cy="172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encrypted-tbn3.gstatic.com/images?q=tbn:ANd9GcQBbT94yMH69y8cXaSPTESPx3fbQp4I6aGDye6Xtd7a2m2zoj091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297" b="96154" l="1087" r="992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735" y="4725144"/>
              <a:ext cx="2605505" cy="172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https://encrypted-tbn3.gstatic.com/images?q=tbn:ANd9GcQBbT94yMH69y8cXaSPTESPx3fbQp4I6aGDye6Xtd7a2m2zoj091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297" b="96154" l="1087" r="992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8623" y="4265589"/>
              <a:ext cx="2605505" cy="1720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083601" y="6273225"/>
            <a:ext cx="4976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Black" panose="020B0A04020102020204" pitchFamily="34" charset="0"/>
              </a:rPr>
              <a:t>Chapters 2 and 3</a:t>
            </a:r>
            <a:endParaRPr lang="en-GB" sz="3200" dirty="0"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00954" y="6227475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598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52536" y="-99392"/>
            <a:ext cx="9721080" cy="7200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76523" cy="69573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1539949"/>
            <a:ext cx="914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COMING DARKNESS </a:t>
            </a:r>
          </a:p>
          <a:p>
            <a:pPr algn="ctr"/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THE NATION’S SPIRITUAL EXPERIENCE</a:t>
            </a:r>
          </a:p>
          <a:p>
            <a:pPr algn="ctr"/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3 Verse 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4365104"/>
            <a:ext cx="9143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DESTRUCTION OF JERUSALEM AND CAPTIVITY IN BABYLON IS FORESHADOWED</a:t>
            </a:r>
          </a:p>
          <a:p>
            <a:pPr algn="ctr"/>
            <a:r>
              <a:rPr lang="en-GB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4 Verse 10</a:t>
            </a:r>
            <a:endParaRPr lang="en-GB" sz="2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44624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MICAH</a:t>
            </a:r>
            <a:endParaRPr lang="en-US" sz="60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20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C:\Users\Mark\Pictures\My Pictures\BIBLE ILLUSTRATIONS\Ploughed fiel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8"/>
          <a:stretch/>
        </p:blipFill>
        <p:spPr bwMode="auto">
          <a:xfrm>
            <a:off x="-96982" y="2060848"/>
            <a:ext cx="9421510" cy="49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570160"/>
            <a:ext cx="91440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ZION</a:t>
            </a:r>
          </a:p>
          <a:p>
            <a:pPr algn="ctr"/>
            <a:endParaRPr lang="en-US" sz="6000" b="1" cap="none" spc="0" dirty="0" smtClean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…s</a:t>
            </a:r>
            <a:r>
              <a:rPr lang="en-US" sz="48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hall be ploughed </a:t>
            </a:r>
          </a:p>
          <a:p>
            <a:pPr algn="ctr"/>
            <a:r>
              <a:rPr lang="en-US" sz="48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like a field</a:t>
            </a:r>
          </a:p>
          <a:p>
            <a:pPr algn="ctr"/>
            <a:r>
              <a:rPr lang="en-US" sz="4800" b="1" dirty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US" sz="48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hapter 3 vs. 12</a:t>
            </a:r>
            <a:endParaRPr lang="en-US" sz="48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775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k\Documents\My Scans\img5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" b="99540" l="903" r="9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" r="2401" b="21147"/>
          <a:stretch/>
        </p:blipFill>
        <p:spPr bwMode="auto">
          <a:xfrm>
            <a:off x="-3941" y="1480531"/>
            <a:ext cx="9147941" cy="53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ark\Documents\My Scans\img429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" b="2881"/>
          <a:stretch/>
        </p:blipFill>
        <p:spPr bwMode="auto">
          <a:xfrm>
            <a:off x="0" y="1980325"/>
            <a:ext cx="9161186" cy="490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3941" y="570160"/>
            <a:ext cx="91440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JERUSALEM</a:t>
            </a:r>
          </a:p>
          <a:p>
            <a:pPr algn="ctr"/>
            <a:endParaRPr lang="en-US" sz="6000" b="1" dirty="0" smtClean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…s</a:t>
            </a:r>
            <a:r>
              <a:rPr lang="en-US" sz="48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hall become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a heap of ruins</a:t>
            </a:r>
          </a:p>
          <a:p>
            <a:pPr algn="ctr"/>
            <a:r>
              <a:rPr lang="en-US" sz="4800" b="1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US" sz="4800" b="1" cap="none" spc="0" dirty="0" smtClean="0">
                <a:ln w="28575" cmpd="sng">
                  <a:solidFill>
                    <a:srgbClr val="FFFF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anose="020B0A04020102020204" pitchFamily="34" charset="0"/>
              </a:rPr>
              <a:t>hapter 3 vs. 12</a:t>
            </a:r>
            <a:endParaRPr lang="en-US" sz="4800" b="1" cap="none" spc="0" dirty="0">
              <a:ln w="28575" cmpd="sng">
                <a:solidFill>
                  <a:srgbClr val="FFFF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6913" y="6173788"/>
            <a:ext cx="358775" cy="338137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2924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Mark\Documents\My Scans\img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" b="100000" l="0" r="99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94" y="2348880"/>
            <a:ext cx="3888432" cy="116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4" b="903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8" r="3333" b="37664"/>
          <a:stretch/>
        </p:blipFill>
        <p:spPr bwMode="auto">
          <a:xfrm>
            <a:off x="12607" y="1939846"/>
            <a:ext cx="9146316" cy="494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94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Now it shall come to pass in the latter days…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89040"/>
            <a:ext cx="9146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…that the mountain of the LORD’s house shall be established on the top of the mountains…</a:t>
            </a:r>
          </a:p>
          <a:p>
            <a:pPr algn="ctr"/>
            <a:endParaRPr lang="en-GB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415" y="6173788"/>
            <a:ext cx="359273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en-GB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5661248"/>
            <a:ext cx="360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4 v. 1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97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947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Now it shall come to pass in the latter days…</a:t>
            </a:r>
          </a:p>
          <a:p>
            <a:pPr algn="ctr"/>
            <a:endParaRPr lang="en-GB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33" name="Picture 9" descr="C:\Users\Mark\AppData\Local\Microsoft\Windows\Temporary Internet Files\Content.IE5\CHHWB3XL\large-Jeweled-Sword-0-9468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0790">
            <a:off x="626896" y="872240"/>
            <a:ext cx="3971365" cy="295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Mark\AppData\Local\Microsoft\Windows\Temporary Internet Files\Content.IE5\78WFI303\spear___javelin___lance_by_misteraibo-d5debg5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1000">
            <a:off x="6483162" y="102423"/>
            <a:ext cx="640812" cy="449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Mark\AppData\Local\Microsoft\Windows\Temporary Internet Files\Content.IE5\1ZQY3O9P\steel_plow_2[1]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57192"/>
            <a:ext cx="3240360" cy="14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061704" y="4216872"/>
            <a:ext cx="2695355" cy="2649314"/>
            <a:chOff x="6061704" y="4216872"/>
            <a:chExt cx="2695355" cy="2649314"/>
          </a:xfrm>
        </p:grpSpPr>
        <p:pic>
          <p:nvPicPr>
            <p:cNvPr id="7" name="Picture 8" descr="Spear and Jackson Brushing Hook 4655B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51294" flipH="1">
              <a:off x="6061704" y="4216872"/>
              <a:ext cx="2695355" cy="2649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6688472" y="5274495"/>
              <a:ext cx="249807" cy="170729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3789040"/>
            <a:ext cx="914631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…</a:t>
            </a:r>
            <a:r>
              <a:rPr lang="en-GB" sz="27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GB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they shall beat their swords into </a:t>
            </a:r>
            <a:r>
              <a:rPr lang="en-GB" sz="27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plowshares</a:t>
            </a:r>
            <a:r>
              <a:rPr lang="en-GB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 and their spears into pruning hooks…</a:t>
            </a:r>
          </a:p>
          <a:p>
            <a:pPr algn="ctr"/>
            <a:r>
              <a:rPr lang="en-GB" sz="27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Chapter 4 v. </a:t>
            </a:r>
            <a:r>
              <a:rPr lang="en-GB" sz="27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99592" y="1123583"/>
            <a:ext cx="3456384" cy="2240553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48064" y="1332388"/>
            <a:ext cx="3412616" cy="2279646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39552" y="1123584"/>
            <a:ext cx="3528392" cy="2240552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039372" y="1303521"/>
            <a:ext cx="3528392" cy="2240552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49022" y="6021287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PEACE</a:t>
            </a:r>
            <a:endParaRPr lang="en-GB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60432" y="6267716"/>
            <a:ext cx="394643" cy="338554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13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1603</TotalTime>
  <Words>317</Words>
  <Application>Microsoft Office PowerPoint</Application>
  <PresentationFormat>On-screen Show (4:3)</PresentationFormat>
  <Paragraphs>92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</cp:lastModifiedBy>
  <cp:revision>85</cp:revision>
  <cp:lastPrinted>2015-02-21T18:04:27Z</cp:lastPrinted>
  <dcterms:created xsi:type="dcterms:W3CDTF">2015-02-20T15:08:53Z</dcterms:created>
  <dcterms:modified xsi:type="dcterms:W3CDTF">2016-06-25T09:58:01Z</dcterms:modified>
</cp:coreProperties>
</file>