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63" r:id="rId5"/>
    <p:sldId id="266" r:id="rId6"/>
    <p:sldId id="265" r:id="rId7"/>
    <p:sldId id="260" r:id="rId8"/>
    <p:sldId id="271" r:id="rId9"/>
    <p:sldId id="268" r:id="rId10"/>
    <p:sldId id="270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CC66"/>
    <a:srgbClr val="FF9933"/>
    <a:srgbClr val="7286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568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2ACEB-9EB5-4F62-B050-B1C942683EC9}" type="datetimeFigureOut">
              <a:rPr lang="en-GB" smtClean="0"/>
              <a:t>20/06/2016</a:t>
            </a:fld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33C6AF4-0FE6-4324-BBF5-95A4479462B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2ACEB-9EB5-4F62-B050-B1C942683EC9}" type="datetimeFigureOut">
              <a:rPr lang="en-GB" smtClean="0"/>
              <a:t>20/06/2016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C6AF4-0FE6-4324-BBF5-95A4479462B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2ACEB-9EB5-4F62-B050-B1C942683EC9}" type="datetimeFigureOut">
              <a:rPr lang="en-GB" smtClean="0"/>
              <a:t>20/06/2016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C6AF4-0FE6-4324-BBF5-95A4479462B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2ACEB-9EB5-4F62-B050-B1C942683EC9}" type="datetimeFigureOut">
              <a:rPr lang="en-GB" smtClean="0"/>
              <a:t>20/06/2016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33C6AF4-0FE6-4324-BBF5-95A4479462B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2ACEB-9EB5-4F62-B050-B1C942683EC9}" type="datetimeFigureOut">
              <a:rPr lang="en-GB" smtClean="0"/>
              <a:t>20/06/2016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C6AF4-0FE6-4324-BBF5-95A4479462B3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2ACEB-9EB5-4F62-B050-B1C942683EC9}" type="datetimeFigureOut">
              <a:rPr lang="en-GB" smtClean="0"/>
              <a:t>20/06/2016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C6AF4-0FE6-4324-BBF5-95A4479462B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2ACEB-9EB5-4F62-B050-B1C942683EC9}" type="datetimeFigureOut">
              <a:rPr lang="en-GB" smtClean="0"/>
              <a:t>20/06/2016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633C6AF4-0FE6-4324-BBF5-95A4479462B3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2ACEB-9EB5-4F62-B050-B1C942683EC9}" type="datetimeFigureOut">
              <a:rPr lang="en-GB" smtClean="0"/>
              <a:t>20/06/2016</a:t>
            </a:fld>
            <a:endParaRPr lang="en-GB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C6AF4-0FE6-4324-BBF5-95A4479462B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2ACEB-9EB5-4F62-B050-B1C942683EC9}" type="datetimeFigureOut">
              <a:rPr lang="en-GB" smtClean="0"/>
              <a:t>20/06/2016</a:t>
            </a:fld>
            <a:endParaRPr lang="en-GB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C6AF4-0FE6-4324-BBF5-95A4479462B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2ACEB-9EB5-4F62-B050-B1C942683EC9}" type="datetimeFigureOut">
              <a:rPr lang="en-GB" smtClean="0"/>
              <a:t>20/06/2016</a:t>
            </a:fld>
            <a:endParaRPr lang="en-GB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C6AF4-0FE6-4324-BBF5-95A4479462B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2ACEB-9EB5-4F62-B050-B1C942683EC9}" type="datetimeFigureOut">
              <a:rPr lang="en-GB" smtClean="0"/>
              <a:t>20/06/2016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C6AF4-0FE6-4324-BBF5-95A4479462B3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9B2ACEB-9EB5-4F62-B050-B1C942683EC9}" type="datetimeFigureOut">
              <a:rPr lang="en-GB" smtClean="0"/>
              <a:t>20/06/2016</a:t>
            </a:fld>
            <a:endParaRPr lang="en-GB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33C6AF4-0FE6-4324-BBF5-95A4479462B3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74302" y="692150"/>
            <a:ext cx="7958138" cy="4370427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Freestyle Script" pitchFamily="66" charset="0"/>
              </a:rPr>
              <a:t>The following </a:t>
            </a:r>
            <a:r>
              <a:rPr lang="en-US" altLang="en-US" sz="3600" b="1" dirty="0" smtClean="0">
                <a:solidFill>
                  <a:schemeClr val="bg1"/>
                </a:solidFill>
                <a:latin typeface="Freestyle Script" pitchFamily="66" charset="0"/>
              </a:rPr>
              <a:t>Biblical </a:t>
            </a:r>
            <a:r>
              <a:rPr lang="en-US" altLang="en-US" sz="3600" b="1" dirty="0">
                <a:solidFill>
                  <a:schemeClr val="bg1"/>
                </a:solidFill>
                <a:latin typeface="Freestyle Script" pitchFamily="66" charset="0"/>
              </a:rPr>
              <a:t>presentation </a:t>
            </a:r>
            <a:r>
              <a:rPr lang="en-US" altLang="en-US" sz="3600" b="1" dirty="0" smtClean="0">
                <a:solidFill>
                  <a:schemeClr val="bg1"/>
                </a:solidFill>
                <a:latin typeface="Freestyle Script" pitchFamily="66" charset="0"/>
              </a:rPr>
              <a:t>is based on </a:t>
            </a:r>
            <a:r>
              <a:rPr lang="en-US" altLang="en-US" sz="3600" b="1" dirty="0">
                <a:solidFill>
                  <a:schemeClr val="bg1"/>
                </a:solidFill>
                <a:latin typeface="Freestyle Script" pitchFamily="66" charset="0"/>
              </a:rPr>
              <a:t>notes and illustrations by the Rev L G Stapleton</a:t>
            </a:r>
            <a:br>
              <a:rPr lang="en-US" altLang="en-US" sz="3600" b="1" dirty="0">
                <a:solidFill>
                  <a:schemeClr val="bg1"/>
                </a:solidFill>
                <a:latin typeface="Freestyle Script" pitchFamily="66" charset="0"/>
              </a:rPr>
            </a:br>
            <a:r>
              <a:rPr lang="en-US" altLang="en-US" sz="4400" b="1" dirty="0">
                <a:solidFill>
                  <a:schemeClr val="bg1"/>
                </a:solidFill>
                <a:latin typeface="Freestyle Script" pitchFamily="66" charset="0"/>
              </a:rPr>
              <a:t/>
            </a:r>
            <a:br>
              <a:rPr lang="en-US" altLang="en-US" sz="4400" b="1" dirty="0">
                <a:solidFill>
                  <a:schemeClr val="bg1"/>
                </a:solidFill>
                <a:latin typeface="Freestyle Script" pitchFamily="66" charset="0"/>
              </a:rPr>
            </a:br>
            <a:r>
              <a:rPr lang="en-US" altLang="en-US" sz="3600" b="1" dirty="0">
                <a:solidFill>
                  <a:schemeClr val="bg1"/>
                </a:solidFill>
                <a:latin typeface="Freestyle Script" pitchFamily="66" charset="0"/>
              </a:rPr>
              <a:t>compiled by </a:t>
            </a:r>
            <a:br>
              <a:rPr lang="en-US" altLang="en-US" sz="3600" b="1" dirty="0">
                <a:solidFill>
                  <a:schemeClr val="bg1"/>
                </a:solidFill>
                <a:latin typeface="Freestyle Script" pitchFamily="66" charset="0"/>
              </a:rPr>
            </a:br>
            <a:r>
              <a:rPr lang="en-US" altLang="en-US" sz="3600" b="1" dirty="0">
                <a:solidFill>
                  <a:schemeClr val="bg1"/>
                </a:solidFill>
                <a:latin typeface="Freestyle Script" pitchFamily="66" charset="0"/>
              </a:rPr>
              <a:t>Mark Stapleton</a:t>
            </a:r>
            <a:r>
              <a:rPr lang="en-US" altLang="en-US" sz="4000" b="1" dirty="0">
                <a:solidFill>
                  <a:schemeClr val="bg1"/>
                </a:solidFill>
                <a:latin typeface="Freestyle Script" pitchFamily="66" charset="0"/>
              </a:rPr>
              <a:t/>
            </a:r>
            <a:br>
              <a:rPr lang="en-US" altLang="en-US" sz="4000" b="1" dirty="0">
                <a:solidFill>
                  <a:schemeClr val="bg1"/>
                </a:solidFill>
                <a:latin typeface="Freestyle Script" pitchFamily="66" charset="0"/>
              </a:rPr>
            </a:br>
            <a:r>
              <a:rPr lang="en-US" altLang="en-US" sz="4000" b="1" dirty="0">
                <a:solidFill>
                  <a:schemeClr val="bg1"/>
                </a:solidFill>
                <a:latin typeface="Freestyle Script" pitchFamily="66" charset="0"/>
              </a:rPr>
              <a:t/>
            </a:r>
            <a:br>
              <a:rPr lang="en-US" altLang="en-US" sz="4000" b="1" dirty="0">
                <a:solidFill>
                  <a:schemeClr val="bg1"/>
                </a:solidFill>
                <a:latin typeface="Freestyle Script" pitchFamily="66" charset="0"/>
              </a:rPr>
            </a:br>
            <a:r>
              <a:rPr lang="en-US" altLang="en-US" sz="1400" b="1" dirty="0">
                <a:solidFill>
                  <a:schemeClr val="bg1"/>
                </a:solidFill>
                <a:cs typeface="Arial" charset="0"/>
              </a:rPr>
              <a:t>© Mark Stapleton </a:t>
            </a:r>
            <a:r>
              <a:rPr lang="en-US" altLang="en-US" sz="1400" b="1" dirty="0" smtClean="0">
                <a:solidFill>
                  <a:schemeClr val="bg1"/>
                </a:solidFill>
                <a:cs typeface="Arial" charset="0"/>
              </a:rPr>
              <a:t>2016</a:t>
            </a:r>
            <a:r>
              <a:rPr lang="en-GB" altLang="en-US" sz="1800" b="1" dirty="0">
                <a:solidFill>
                  <a:schemeClr val="bg1"/>
                </a:solidFill>
              </a:rPr>
              <a:t/>
            </a:r>
            <a:br>
              <a:rPr lang="en-GB" altLang="en-US" sz="1800" b="1" dirty="0">
                <a:solidFill>
                  <a:schemeClr val="bg1"/>
                </a:solidFill>
              </a:rPr>
            </a:br>
            <a:endParaRPr lang="en-GB" alt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16913" y="6173788"/>
            <a:ext cx="358775" cy="338137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1199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353838" y="1632992"/>
            <a:ext cx="4464496" cy="4176464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952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4086" y="26003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FOR GOD SO LOVED THE WORLD …</a:t>
            </a:r>
            <a:endParaRPr lang="en-GB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5856" y="1362720"/>
            <a:ext cx="1368152" cy="432426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GB" sz="27500" dirty="0" smtClean="0">
                <a:solidFill>
                  <a:srgbClr val="C00000"/>
                </a:solidFill>
                <a:latin typeface="Arial Black"/>
              </a:rPr>
              <a:t>†</a:t>
            </a:r>
            <a:endParaRPr lang="en-GB" sz="27500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11760" y="6211669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JOHN 3 </a:t>
            </a:r>
            <a:r>
              <a:rPr lang="en-GB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v</a:t>
            </a:r>
            <a:r>
              <a:rPr lang="en-GB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. 16</a:t>
            </a:r>
            <a:endParaRPr lang="en-GB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16913" y="6173788"/>
            <a:ext cx="575567" cy="338554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10</a:t>
            </a:r>
            <a:endParaRPr lang="en-GB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24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43808" y="260648"/>
            <a:ext cx="3420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JONAH</a:t>
            </a:r>
            <a:endParaRPr lang="en-GB" sz="6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066" name="Picture 18" descr="C:\Users\Mark\AppData\Local\Microsoft\Windows\Temporary Internet Files\Content.IE5\2RQ18W1O\grass-1366796906dab[1]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69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9681" y="5418614"/>
            <a:ext cx="9180512" cy="146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316913" y="6173788"/>
            <a:ext cx="358775" cy="338137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196752" y="1628800"/>
            <a:ext cx="4751512" cy="4478769"/>
            <a:chOff x="2051720" y="1135229"/>
            <a:chExt cx="4968552" cy="4727575"/>
          </a:xfrm>
        </p:grpSpPr>
        <p:grpSp>
          <p:nvGrpSpPr>
            <p:cNvPr id="9" name="Group 8"/>
            <p:cNvGrpSpPr/>
            <p:nvPr/>
          </p:nvGrpSpPr>
          <p:grpSpPr>
            <a:xfrm>
              <a:off x="2051720" y="1135229"/>
              <a:ext cx="4968552" cy="4727575"/>
              <a:chOff x="2051720" y="1135229"/>
              <a:chExt cx="4968552" cy="4727575"/>
            </a:xfrm>
          </p:grpSpPr>
          <p:pic>
            <p:nvPicPr>
              <p:cNvPr id="11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51720" y="1135229"/>
                <a:ext cx="4968552" cy="4727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4129196" y="1135229"/>
                <a:ext cx="795400" cy="273759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2160240" y="2175828"/>
              <a:ext cx="4788024" cy="67710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3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cs typeface="Arial" panose="020B0604020202020204" pitchFamily="34" charset="0"/>
                </a:rPr>
                <a:t>JOPPA NINEVEH</a:t>
              </a:r>
              <a:endParaRPr lang="en-GB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60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3808" y="260648"/>
            <a:ext cx="3420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JONAH</a:t>
            </a:r>
            <a:endParaRPr lang="en-GB" sz="6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Can 2"/>
          <p:cNvSpPr/>
          <p:nvPr/>
        </p:nvSpPr>
        <p:spPr>
          <a:xfrm>
            <a:off x="395536" y="1412776"/>
            <a:ext cx="2376264" cy="252028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Mentioned in 2 Kings 14 v. 25 when King Jeroboam 2</a:t>
            </a:r>
            <a:r>
              <a:rPr lang="en-GB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nd</a:t>
            </a:r>
            <a:r>
              <a:rPr lang="en-GB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reigned in Israel.</a:t>
            </a:r>
          </a:p>
          <a:p>
            <a:pPr algn="ctr"/>
            <a:r>
              <a:rPr lang="en-GB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GB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 800 BC</a:t>
            </a:r>
            <a:endParaRPr lang="en-GB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Can 3"/>
          <p:cNvSpPr/>
          <p:nvPr/>
        </p:nvSpPr>
        <p:spPr>
          <a:xfrm>
            <a:off x="6354198" y="1398356"/>
            <a:ext cx="2376264" cy="252028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n-GB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God’s message to Nineveh, (capital of Assyria) – repent,  judgement imminent. </a:t>
            </a:r>
          </a:p>
          <a:p>
            <a:pPr algn="ctr"/>
            <a:r>
              <a:rPr lang="en-GB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Ch. 1 v. 2</a:t>
            </a:r>
          </a:p>
        </p:txBody>
      </p:sp>
      <p:sp>
        <p:nvSpPr>
          <p:cNvPr id="5" name="Can 4"/>
          <p:cNvSpPr/>
          <p:nvPr/>
        </p:nvSpPr>
        <p:spPr>
          <a:xfrm>
            <a:off x="3347864" y="1412776"/>
            <a:ext cx="2376264" cy="252028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Contemporay</a:t>
            </a:r>
            <a:r>
              <a:rPr lang="en-GB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with the prophets Amos and Hosea</a:t>
            </a:r>
          </a:p>
        </p:txBody>
      </p:sp>
      <p:sp>
        <p:nvSpPr>
          <p:cNvPr id="6" name="Can 5"/>
          <p:cNvSpPr/>
          <p:nvPr/>
        </p:nvSpPr>
        <p:spPr>
          <a:xfrm>
            <a:off x="1835696" y="4085456"/>
            <a:ext cx="2376264" cy="252028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n-GB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God’s dealings with Nineveh, a large Gentile city, shows His love for the whole Gentile world  </a:t>
            </a:r>
          </a:p>
        </p:txBody>
      </p:sp>
      <p:sp>
        <p:nvSpPr>
          <p:cNvPr id="7" name="Can 6"/>
          <p:cNvSpPr/>
          <p:nvPr/>
        </p:nvSpPr>
        <p:spPr>
          <a:xfrm>
            <a:off x="4860032" y="4085456"/>
            <a:ext cx="2376264" cy="252028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God’s dealings with Jonah, His servant, because of and in spite of, his disobedience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75688" y="91579"/>
            <a:ext cx="358775" cy="338137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0889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Mark\Pictures\My Pictures\TRANSFERS\2015-02-14\0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810" b="70757" l="9251" r="697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46" t="27489" r="29897" b="28530"/>
          <a:stretch/>
        </p:blipFill>
        <p:spPr bwMode="auto">
          <a:xfrm rot="1390796">
            <a:off x="2627425" y="2275389"/>
            <a:ext cx="4100946" cy="388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43808" y="260648"/>
            <a:ext cx="3420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JONAH</a:t>
            </a:r>
            <a:endParaRPr lang="en-GB" sz="6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83768" y="1124744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His disobedience</a:t>
            </a:r>
            <a:endParaRPr lang="en-GB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474" y="5953635"/>
            <a:ext cx="2357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Ch. 1 v. 3</a:t>
            </a:r>
            <a:endParaRPr lang="en-GB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16913" y="6173788"/>
            <a:ext cx="358775" cy="338137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8075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5" t="20239" r="11846" b="8247"/>
          <a:stretch/>
        </p:blipFill>
        <p:spPr>
          <a:xfrm rot="5400000">
            <a:off x="928914" y="-1439349"/>
            <a:ext cx="7257143" cy="93245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8" t="20239" r="31336" b="8247"/>
          <a:stretch/>
        </p:blipFill>
        <p:spPr>
          <a:xfrm rot="5400000">
            <a:off x="3180860" y="597702"/>
            <a:ext cx="2952327" cy="9623038"/>
          </a:xfrm>
          <a:prstGeom prst="rect">
            <a:avLst/>
          </a:prstGeom>
          <a:effectLst>
            <a:softEdge rad="292100"/>
          </a:effectLst>
        </p:spPr>
      </p:pic>
      <p:sp>
        <p:nvSpPr>
          <p:cNvPr id="5" name="TextBox 4"/>
          <p:cNvSpPr txBox="1"/>
          <p:nvPr/>
        </p:nvSpPr>
        <p:spPr>
          <a:xfrm>
            <a:off x="-104779" y="2780928"/>
            <a:ext cx="9324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The Lord sent a storm</a:t>
            </a:r>
          </a:p>
          <a:p>
            <a:pPr algn="ctr"/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Ch. 1 v. </a:t>
            </a: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16913" y="6173788"/>
            <a:ext cx="358775" cy="338137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621" y="2933328"/>
            <a:ext cx="9324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The Lord prepared a great fish to swallow Jonah. </a:t>
            </a:r>
          </a:p>
          <a:p>
            <a:pPr algn="ctr"/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Ch. 1 v. 17</a:t>
            </a: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68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5" grpId="1" uiExpand="1" build="allAtOnce"/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286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ark\Pictures\My Pictures\BIBLE ILLUSTRATIONS\BLUE SE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" t="22021" r="-113" b="-1898"/>
          <a:stretch/>
        </p:blipFill>
        <p:spPr bwMode="auto">
          <a:xfrm>
            <a:off x="0" y="3284984"/>
            <a:ext cx="9154334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55776" y="4433126"/>
            <a:ext cx="39786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PRAYER</a:t>
            </a:r>
            <a:endParaRPr lang="en-GB" sz="6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43808" y="6060389"/>
            <a:ext cx="3372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CHAPTER 2</a:t>
            </a:r>
            <a:endParaRPr lang="en-GB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Folded Corner 7"/>
          <p:cNvSpPr/>
          <p:nvPr/>
        </p:nvSpPr>
        <p:spPr>
          <a:xfrm>
            <a:off x="1346743" y="404664"/>
            <a:ext cx="1281041" cy="1512168"/>
          </a:xfrm>
          <a:prstGeom prst="foldedCorner">
            <a:avLst>
              <a:gd name="adj" fmla="val 9096"/>
            </a:avLst>
          </a:prstGeom>
          <a:solidFill>
            <a:schemeClr val="bg1"/>
          </a:solidFill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>
              <a:solidFill>
                <a:srgbClr val="FF33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GB" sz="28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DAY</a:t>
            </a:r>
          </a:p>
          <a:p>
            <a:pPr algn="ctr"/>
            <a:endParaRPr lang="en-GB" sz="200" dirty="0">
              <a:solidFill>
                <a:srgbClr val="FF33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GB" sz="60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1</a:t>
            </a:r>
            <a:endParaRPr lang="en-GB" sz="6000" dirty="0">
              <a:solidFill>
                <a:srgbClr val="FF330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Folded Corner 10"/>
          <p:cNvSpPr/>
          <p:nvPr/>
        </p:nvSpPr>
        <p:spPr>
          <a:xfrm>
            <a:off x="3923928" y="1340768"/>
            <a:ext cx="1281041" cy="1512168"/>
          </a:xfrm>
          <a:prstGeom prst="foldedCorner">
            <a:avLst/>
          </a:prstGeom>
          <a:solidFill>
            <a:schemeClr val="bg1"/>
          </a:solidFill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>
              <a:solidFill>
                <a:srgbClr val="FF33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GB" sz="28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DAY</a:t>
            </a:r>
          </a:p>
          <a:p>
            <a:pPr algn="ctr"/>
            <a:endParaRPr lang="en-GB" sz="200" dirty="0">
              <a:solidFill>
                <a:srgbClr val="FF33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GB" sz="6000" dirty="0">
                <a:solidFill>
                  <a:srgbClr val="FF33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2" name="Folded Corner 11"/>
          <p:cNvSpPr/>
          <p:nvPr/>
        </p:nvSpPr>
        <p:spPr>
          <a:xfrm>
            <a:off x="6588224" y="1988840"/>
            <a:ext cx="1281041" cy="1512168"/>
          </a:xfrm>
          <a:prstGeom prst="foldedCorner">
            <a:avLst/>
          </a:prstGeom>
          <a:solidFill>
            <a:schemeClr val="bg1"/>
          </a:solidFill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>
              <a:solidFill>
                <a:srgbClr val="FF33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GB" sz="28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DAY</a:t>
            </a:r>
          </a:p>
          <a:p>
            <a:pPr algn="ctr"/>
            <a:endParaRPr lang="en-GB" sz="200" dirty="0">
              <a:solidFill>
                <a:srgbClr val="FF33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GB" sz="6000" dirty="0">
                <a:solidFill>
                  <a:srgbClr val="FF33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55776" y="3492297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ial Black" panose="020B0A04020102020204" pitchFamily="34" charset="0"/>
              </a:rPr>
              <a:t>Matthew  12 v. 40</a:t>
            </a:r>
            <a:endParaRPr lang="en-GB" sz="3200" dirty="0"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16913" y="6173788"/>
            <a:ext cx="358775" cy="338137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23551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animBg="1"/>
      <p:bldP spid="11" grpId="0" animBg="1"/>
      <p:bldP spid="12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00" b="92303" l="6300" r="613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33" t="36567" r="38687" b="6464"/>
          <a:stretch/>
        </p:blipFill>
        <p:spPr>
          <a:xfrm rot="-60000">
            <a:off x="2835529" y="1587532"/>
            <a:ext cx="3565726" cy="49533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600" y="260648"/>
            <a:ext cx="71287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The Word  of the LORD came to Jonah the second time. </a:t>
            </a:r>
          </a:p>
          <a:p>
            <a:pPr algn="ctr"/>
            <a:r>
              <a:rPr lang="en-GB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Chapter 3 vs. 1-4</a:t>
            </a:r>
            <a:endParaRPr lang="en-GB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16913" y="6173788"/>
            <a:ext cx="358775" cy="338137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00044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4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36514" y="5373216"/>
            <a:ext cx="9433050" cy="1486352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-36514" y="0"/>
            <a:ext cx="9387894" cy="1988840"/>
          </a:xfrm>
          <a:prstGeom prst="rect">
            <a:avLst/>
          </a:prstGeom>
          <a:solidFill>
            <a:srgbClr val="728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7286FE"/>
              </a:solidFill>
            </a:endParaRPr>
          </a:p>
        </p:txBody>
      </p:sp>
      <p:pic>
        <p:nvPicPr>
          <p:cNvPr id="4" name="Picture 3" descr="C:\Users\Mark\Documents\My Scans\Jonah - wor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52" b="9839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816"/>
          <a:stretch/>
        </p:blipFill>
        <p:spPr bwMode="auto">
          <a:xfrm flipH="1">
            <a:off x="2123728" y="6563781"/>
            <a:ext cx="1296144" cy="29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Mark\AppData\Local\Microsoft\Windows\Temporary Internet Files\Content.IE5\Z8D90MWR\MC900440405[1]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49" b="865"/>
          <a:stretch/>
        </p:blipFill>
        <p:spPr bwMode="auto">
          <a:xfrm>
            <a:off x="2987824" y="-5117"/>
            <a:ext cx="3188396" cy="133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-36512" y="1556792"/>
            <a:ext cx="9387892" cy="5439643"/>
            <a:chOff x="611561" y="1628799"/>
            <a:chExt cx="9387892" cy="543964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8132" b="86962" l="7231" r="488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" t="71038" r="50815" b="14078"/>
            <a:stretch/>
          </p:blipFill>
          <p:spPr>
            <a:xfrm rot="16200000" flipH="1">
              <a:off x="-1248829" y="3489189"/>
              <a:ext cx="5437971" cy="171719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8132" b="86962" l="7231" r="488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" t="19457" r="50815" b="14078"/>
            <a:stretch/>
          </p:blipFill>
          <p:spPr>
            <a:xfrm rot="5400000">
              <a:off x="3444282" y="513271"/>
              <a:ext cx="5439642" cy="7670700"/>
            </a:xfrm>
            <a:prstGeom prst="rect">
              <a:avLst/>
            </a:prstGeom>
          </p:spPr>
        </p:pic>
      </p:grpSp>
      <p:pic>
        <p:nvPicPr>
          <p:cNvPr id="3" name="Picture 2" descr="C:\Users\Mark\Documents\My Scans\Jonah - plant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20" b="94254" l="1697" r="98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62" b="6522"/>
          <a:stretch/>
        </p:blipFill>
        <p:spPr bwMode="auto">
          <a:xfrm>
            <a:off x="3275856" y="3422290"/>
            <a:ext cx="4164129" cy="328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-108520" y="994420"/>
            <a:ext cx="9324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The Lord prepared a plant and a worm </a:t>
            </a:r>
          </a:p>
          <a:p>
            <a:pPr algn="ctr"/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Ch. 4  vs. 6, 7</a:t>
            </a: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16913" y="6173788"/>
            <a:ext cx="358775" cy="338137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95395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6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0" grpId="1" uiExpand="1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5" y="1126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JONAH SULKS</a:t>
            </a:r>
            <a:endParaRPr lang="en-GB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061" b="82788" l="13247" r="89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34" t="16404" r="10644" b="16343"/>
          <a:stretch/>
        </p:blipFill>
        <p:spPr>
          <a:xfrm rot="830197">
            <a:off x="3047918" y="1302412"/>
            <a:ext cx="3049272" cy="39671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47832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GOD’s MERCY</a:t>
            </a:r>
            <a:endParaRPr lang="en-GB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4745" y="690385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Ch. 4 v. 8</a:t>
            </a:r>
            <a:endParaRPr lang="en-GB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43319" y="6247950"/>
            <a:ext cx="3301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Ch. 4 vs. 9-11</a:t>
            </a:r>
            <a:endParaRPr lang="en-GB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32441" y="88627"/>
            <a:ext cx="360040" cy="338554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05346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748</TotalTime>
  <Words>227</Words>
  <Application>Microsoft Office PowerPoint</Application>
  <PresentationFormat>On-screen Show (4:3)</PresentationFormat>
  <Paragraphs>56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Trek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</dc:creator>
  <cp:lastModifiedBy>Mark</cp:lastModifiedBy>
  <cp:revision>55</cp:revision>
  <dcterms:created xsi:type="dcterms:W3CDTF">2015-02-14T18:15:06Z</dcterms:created>
  <dcterms:modified xsi:type="dcterms:W3CDTF">2016-06-20T19:21:00Z</dcterms:modified>
</cp:coreProperties>
</file>