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5" r:id="rId6"/>
    <p:sldId id="261" r:id="rId7"/>
    <p:sldId id="257" r:id="rId8"/>
    <p:sldId id="271" r:id="rId9"/>
    <p:sldId id="272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00FF"/>
    <a:srgbClr val="6699FF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70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017FE-A837-43D7-81D1-4AA82259540E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C3302-4FDE-4610-B506-A7353AD13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Primarily this refers to the people of Israel. Would they ever</a:t>
            </a:r>
            <a:r>
              <a:rPr lang="en-GB" baseline="0" dirty="0" smtClean="0"/>
              <a:t> be a nation again? Would they be resurrected? This can also refer to conversion – a soul, dead in trespasses and sins, can only be made alive again through the Lord Jesus Christ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3302-4FDE-4610-B506-A7353AD139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5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8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1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8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1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1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1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9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5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783CA-3E26-4E47-901B-72FEED93566D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E6AD-CB4F-4882-ADB2-31D90015C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2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302" y="692150"/>
            <a:ext cx="7958138" cy="437042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The following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Biblical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presentation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is based on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© Mark Stapleton </a:t>
            </a:r>
            <a:r>
              <a:rPr lang="en-US" altLang="en-US" sz="1400" b="1" dirty="0" smtClean="0">
                <a:solidFill>
                  <a:schemeClr val="bg1"/>
                </a:solidFill>
                <a:cs typeface="Arial" charset="0"/>
              </a:rPr>
              <a:t>2016</a:t>
            </a:r>
            <a:r>
              <a:rPr lang="en-GB" altLang="en-US" sz="1800" b="1" dirty="0">
                <a:solidFill>
                  <a:schemeClr val="bg1"/>
                </a:solidFill>
              </a:rPr>
              <a:t/>
            </a:r>
            <a:br>
              <a:rPr lang="en-GB" altLang="en-US" sz="1800" b="1" dirty="0">
                <a:solidFill>
                  <a:schemeClr val="bg1"/>
                </a:solidFill>
              </a:rPr>
            </a:br>
            <a:endParaRPr lang="en-GB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93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oid 8"/>
          <p:cNvSpPr/>
          <p:nvPr/>
        </p:nvSpPr>
        <p:spPr>
          <a:xfrm rot="20730138">
            <a:off x="3628054" y="4281474"/>
            <a:ext cx="1884135" cy="3001989"/>
          </a:xfrm>
          <a:prstGeom prst="trapezoid">
            <a:avLst>
              <a:gd name="adj" fmla="val 57003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C:\Users\Mark\Pictures\My Pictures\TRANSFERS\2014-12-24\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t="13913" r="13932" b="23768"/>
          <a:stretch/>
        </p:blipFill>
        <p:spPr bwMode="auto">
          <a:xfrm>
            <a:off x="2915816" y="1468190"/>
            <a:ext cx="3313200" cy="41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72401" y="6021288"/>
            <a:ext cx="50328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-171400"/>
            <a:ext cx="1368152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96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9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160338"/>
            <a:ext cx="4460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EAST GATE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47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Jesus said: “I am the WAY, the TRUTH and the LIFE…” John 14 v. 6</a:t>
            </a:r>
            <a:endParaRPr lang="en-GB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2" descr="C:\Users\Mark\Documents\My Scans\img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4" b="100000" l="4392" r="98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4" y="1237556"/>
            <a:ext cx="1415836" cy="18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k\Documents\My Scans\img4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655" l="384" r="98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32" y="1412776"/>
            <a:ext cx="1637400" cy="19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0040" y="371703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They shall bear fruit		            Ezekiel 47 v.12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30932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JEHOVAH SHAMMAH – “The Lord is there” – Ezekiel  48 v. 35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1" grpId="0"/>
      <p:bldP spid="12" grpId="0" build="p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19038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Word of the LORD came to Ezekiel. Chapter 1 vs.3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27784" y="4005064"/>
            <a:ext cx="3888432" cy="17281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Q. Where was he when it came?</a:t>
            </a:r>
            <a:endParaRPr lang="en-GB" sz="3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ctr">
              <a:buAutoNum type="alphaUcPeriod"/>
            </a:pPr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By the River </a:t>
            </a:r>
            <a:r>
              <a:rPr lang="en-GB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Chebar</a:t>
            </a:r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in the land of the Chaldeans (Babylonians)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Ch. 1 v. 3</a:t>
            </a: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17440" y="1700808"/>
            <a:ext cx="3826768" cy="17281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Q. </a:t>
            </a: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W</a:t>
            </a:r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hen did it come?</a:t>
            </a:r>
          </a:p>
          <a:p>
            <a:pPr algn="ctr"/>
            <a:endParaRPr lang="en-GB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ctr">
              <a:buAutoNum type="alphaUcPeriod"/>
            </a:pPr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During the Captivity of the southern kingdom of Judah in </a:t>
            </a: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B</a:t>
            </a:r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abylon 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Ch. 1 v. 2</a:t>
            </a: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09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EZEKIEL</a:t>
            </a:r>
            <a:endParaRPr lang="en-GB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908720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was a Priest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Ch.1 v. 3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348880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was married – his wife died suddenly on the day the King of Babylon came against Jerusalem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Ch.24 vs. 15-18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90872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ministered for about 22 years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40" y="2060848"/>
            <a:ext cx="3708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name means – “The God who strengthens”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94" y="3774519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prophesied at the time of the Captivity of the Southern Kingdom of Judah,  with Jeremiah and Daniel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70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Main Divisions of Ezekiel’s Ministry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304800" y="1196752"/>
            <a:ext cx="2746648" cy="25202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  <a:p>
            <a:pPr algn="ctr"/>
            <a:endParaRPr lang="en-GB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1-24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punishment of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Judah (Southern Kingdom)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Vertical Scroll 14"/>
          <p:cNvSpPr/>
          <p:nvPr/>
        </p:nvSpPr>
        <p:spPr>
          <a:xfrm>
            <a:off x="3193504" y="2422612"/>
            <a:ext cx="2746648" cy="25202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  <a:p>
            <a:pPr algn="ctr"/>
            <a:endParaRPr lang="en-GB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25-32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punishment of the Gentile nations round about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Vertical Scroll 15"/>
          <p:cNvSpPr/>
          <p:nvPr/>
        </p:nvSpPr>
        <p:spPr>
          <a:xfrm>
            <a:off x="6073824" y="3682752"/>
            <a:ext cx="2746648" cy="25202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33-48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restoration of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whole of Israel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1697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17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36512" y="18864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The </a:t>
            </a:r>
          </a:p>
          <a:p>
            <a:pPr algn="ctr"/>
            <a:r>
              <a:rPr lang="en-GB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Glory </a:t>
            </a:r>
          </a:p>
          <a:p>
            <a:pPr algn="ctr"/>
            <a:r>
              <a:rPr lang="en-GB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of </a:t>
            </a:r>
          </a:p>
          <a:p>
            <a:pPr algn="ctr"/>
            <a:r>
              <a:rPr lang="en-GB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the </a:t>
            </a:r>
          </a:p>
          <a:p>
            <a:pPr algn="ctr"/>
            <a:r>
              <a:rPr lang="en-GB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LORD</a:t>
            </a:r>
            <a:endParaRPr lang="en-GB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1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 vs. 26-28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lory withdrawn from the 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Southern Kingdom of Judah. Chapters 1-24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51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Vertical Scroll 4"/>
          <p:cNvSpPr/>
          <p:nvPr/>
        </p:nvSpPr>
        <p:spPr>
          <a:xfrm rot="20604593">
            <a:off x="3272110" y="1368453"/>
            <a:ext cx="3217229" cy="3438610"/>
          </a:xfrm>
          <a:prstGeom prst="verticalScroll">
            <a:avLst>
              <a:gd name="adj" fmla="val 12205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20578463">
            <a:off x="3543312" y="2118262"/>
            <a:ext cx="2674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Lamentations</a:t>
            </a:r>
          </a:p>
          <a:p>
            <a:pPr algn="ctr"/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Mourning</a:t>
            </a:r>
          </a:p>
          <a:p>
            <a:pPr algn="ctr"/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Woe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Message of Woe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2454" y="6281642"/>
            <a:ext cx="391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2 v. 9-10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542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10739" r="6642" b="803"/>
          <a:stretch/>
        </p:blipFill>
        <p:spPr bwMode="auto">
          <a:xfrm>
            <a:off x="-36512" y="-27383"/>
            <a:ext cx="9180512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-27384"/>
            <a:ext cx="91805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Valley of Dry Bones</a:t>
            </a:r>
          </a:p>
          <a:p>
            <a:pPr algn="ctr"/>
            <a:r>
              <a:rPr lang="en-GB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37</a:t>
            </a:r>
            <a:endParaRPr lang="en-GB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3284984"/>
            <a:ext cx="9180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Can these </a:t>
            </a:r>
          </a:p>
          <a:p>
            <a:pPr algn="ctr"/>
            <a:r>
              <a:rPr lang="en-GB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bones live?</a:t>
            </a:r>
            <a:endParaRPr lang="en-GB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94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Mark\Pictures\My Pictures\TRANSFERS\2014-12-23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t="38244" r="26485" b="6703"/>
          <a:stretch/>
        </p:blipFill>
        <p:spPr bwMode="auto">
          <a:xfrm rot="5400000">
            <a:off x="2158028" y="1718673"/>
            <a:ext cx="4859874" cy="352800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6" name="TextBox 5"/>
          <p:cNvSpPr txBox="1"/>
          <p:nvPr/>
        </p:nvSpPr>
        <p:spPr>
          <a:xfrm>
            <a:off x="1475656" y="16033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Restoration of the land</a:t>
            </a:r>
            <a:endParaRPr lang="en-GB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373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 Black" panose="020B0A04020102020204" pitchFamily="34" charset="0"/>
              </a:rPr>
              <a:t>Chapter 11 vs. 14-20,  37 vs. 15-28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9" name="Picture 2" descr="C:\Users\Mark\Pictures\My Pictures\TRANSFERS\2014-12-23\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5268" r="7817" b="21922"/>
          <a:stretch/>
        </p:blipFill>
        <p:spPr bwMode="auto">
          <a:xfrm rot="5400000">
            <a:off x="2119769" y="1717083"/>
            <a:ext cx="4896544" cy="356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WFhUXGBgbGBgYGRwaHBofGxYcHhwcHyAcHSgiHB0lHB0fITIhJSkrLi4uGB8zODMsNygtLiwBCgoKDg0OGxAQGywkHyQsLCwsLyw0LiwsLCwsNCwsLCwsLCwsLDQsLCwsLCwsLCwsLCwsLCwsLCwsNCwsLCwsLP/AABEIAK4BIgMBIgACEQEDEQH/xAAcAAACAgMBAQAAAAAAAAAAAAAEBQMGAQIHAAj/xABKEAACAgAFAgQEAwQFCQYGAwABAgMRAAQSITEFQQYTIlEyYXGBFJGhByNCsRVSssHwJDNicnOC0eHxQ1N0lLO0FiUmY5KiRYST/8QAGQEAAwEBAQAAAAAAAAAAAAAAAAECAwQF/8QAJxEAAgICAgMAAgEFAQAAAAAAAAECERIhAzETQVEiYfAEcYGx4UL/2gAMAwEAAhEDEQA/AOVq+C458P8A9m+Vyc2aXL53LNMZmVYmErxiOlctYRhquh+WLVN4e6Y/WounR5R0VC/nEzykSA5bzEA/eWtEjiuMTRVnO48yLw0yiuwJS6HJHGLnP4Iyi5XrEpgYNlpJhlyZJfSqwqy7F6cBid2v2xp1fpuQyfSsnO0EjTZqBPWMzMgEjZcNrK+ZprUb0gV8sS4lRn9Kqq+/ON9APasPP2X9Dy+dnnjzSs5EStHUkiVTEOf3bLfxJzfHzONB0OP+goM0Qwzs8ojVzJJQJzDKB5erR8C18Pz53wsSs0I1ldPhY4nj6o45OL1448J5KHK5l8pG6z5cwklppnGl3XVs8hB9F8jFa8S9Ggg6X07NRowmzATzWMkjBtUDOfSzFV9QB2AwnAFMFi60nfnGn9ML7frifxf0ODL9P6bmIkKy5iBWlYu7amMKMTTMVX1En0gc4Z+OujdNyWVgAy7+fmYWMcn4iakcKnqKtIQ273VVtg8aDyMrv9NjGF6kW5OLdkPB2Qllyk/lMuUkyMk8qebLs8ZjB9WvUK8w7aq/d/XFR8EdHXOZ2GFwyROzsyhjYUKzhAxN9guq7q973xWAsw3p/WRGwIFkYOm8aSmwNvpthr1noWUkymflgg/DyZGd4gRI7CRYwhYsGNWQx35BA35BD8TdM6dlMhlJGy7tPmoLV/xMyhZPKQ6ipko+p70gVtxheNB5AfpXUJGbUX/XfHs5nS7Fm5xv+zDpEGbkzP4hXcQxxsgWWSOiTJf+bZbvSObwZ1XIZeTJ9PzcCSRLmp4o5ImmeSg+q6djrBtKsEbMdrqp8fsryLoT+euGcPWJYEAicBTvQ5P1xZMz4QyDZqbKJDLG6ZZZlm/ETPRZnWijuV203vd78Vit+H/DsWZy3T5FR1kkzRizVSym1CPL3b0FkVd1CkeZth+Ni8iB87n5J/VK7UOw7YGysrKbDE1xjRzF+NMMSsIHzccQBd2Ojz0ianLF6amYG7GvasXmfwzkvxGZysUUkTw5dZVm/ETSC21bFJGK0NPzsXxWBQG50VrMdaeQaZGavYGrwBmpUNaLUfPfDvo+Ty46fHnp4TO0s6xBDIyKimbyzQXYtsWsi96sDBMXhDLDrJybB2y5yjTqvmyKVPmogGtWDsBTH1E/H8hgXGLM38I9UigUgkFm3s/yxdenddVgdRUADbfHKurdAWDp+dlYP+Iy+c8lH8x/83Uek6dWgllfVZF+r5DDD9pUOT6eqxwxSLO6eZG7ZmYqNLjUNDyENagjjvgwa9iyiy7ZzxOh4NY9D4nXazeEPXcpkMpLFBmo5RDJCWGb8yYkyg/ABGCAdNvVBf8ARq8ULLdRoC2s+9Vfzrt9MS4yXsqLizu+Vz6NuCMEiRaux+eOGDrTVszD74h/+K5kOzkj54FkDgvp2XOdXjWwZAK9t8BHr0On4j9TjjOY8SOxs4En645wYyY/xReeu5lCxbzdWKfn84PfCafqTnviB82zYcYUNzQVJmL4xF5h98DBze+NZXrF0Z2GBlv4sEx5jT/ECMIXkxDrODGwyo710OS8tB/so/7Ax7C/wyx/B5b/AGEX/prjOKoiyj/s/I/pXJbf9qf/AEnxb8ov/wBWuf8ASP8A7AYpuW6doYP5jRupsMhKsu3IIII2vjGubzDRyeaJZvNLbS+Y/mE6dNl9Wr4fTzxtjJc0ekbv+nnVs6z1nq8k+Q62shFQHMRJQr0iBWF+5tjvhf12XODoWQTJx6xJlIknpQ1RnKizudj88c2UTlJP38+mQsZV82QiQ1TFxq9dgUSbsCsQt1XNRqIxmcyiBQoQTyhQoFBQA1Ba2r2xS5YvSJl/TziraHv7Gc0U6pGCf87FKg+ewk/lHi8+MOl6P6HyYo/5eJTXFRl3b9HxxyOV0ZXjZkdfhdCUYbEbMpBGxI27E43m6pmXdHfMZhnjvy3aaQsmoU2li1rY2NVeKUiHA7b1TpySt1xEzAkllgjBh0keQRlmCW102rZtgKxVvFfTZZug9LMSMwijjkkIF6UGVa2Py3xzuLqGYR3kXMzq8la3E0gZ6FDWwa2obC7rBUWezIj8oZifytOjyxNJo01WnTqrTW1VVYbkhYsu/jvpksvRelvGjMsWURpGAsIv4aPc/LY/lh3+0mfODIZdMtHqgfLN+JYLq0qqRkG79O2o8HjHNY89P5flGefytOjy/Ok0aarTp1adNbaaqsMFzkzIY2zGZKFdJQzylStVpKl6K1tXGJzQ8GWLpOedfDWZX+rKYv8AclljLj7+aw++FX7MJVHUsvexPmD7+S+Afw76DGJJBGxDGMSMEJFUSl6SdhvXYYj/AAFURdggggkEEGwQRuCDuCOMLNDwZfM7C0fTuumRSgfNT6CwK6g6xqpF8gk0CMCePOsyw9KyEMZUJmMroltbJXyIxsex9R3xV+oSZjMALLNNIq8K7sy370TRPzO+598CZrp8zqqu8zqgpFeR3CCgKUMSFFADb2GHmheNln/YjZkzw/8Asxf2pcF5vKvD0fo0cqMkgzmXtGBDC/NaiDuDXY4pWSgmiJMMk0RagTHI8ZIF0DoYXVnn3OJZo55CDLNPIVNqZJZHKm7tSzHSbA3FcDBmqDB2df6lK2Yz+ZyMrE5c5JH0qdJDGV1JDLTbgDa6243N0/8AZd1iRcv1Agi48vFMv+uY5rP5Rr+WKyI8zrMgnn8wrpMnny6yt2FLa7K3vXG5xFB02WMMEkZFdQrhJGUMoulYKRqG52N/EffC8kbH43QP0iKszlQDsMzlef8AxEeO05vKyZnOZrLZlC2SOXiK2uldZZw2lwASarazW3F78jGWAr3BBDAlSCCCCCNwQQCCPbE8ufmIpsxmWU8q2YmYEexBeiPkcEZpDlBssPh1Gm6BlAFZ2/EqWCgkgnMMwsDgWyn5A3i1Po/p0sD61yLKR7fvVb89wfuMcyynVJIiTDJJHfxaGZQfmQDRNbWReIEzBDmRZJlkN26yuHa6vU4bU16RyT8I9sGYsGXbxT1EZrw+s7Vrk8oylQBciEIx2/0kr6AYK/a42YaExqrfhvLV5CE1epJQygt/CLVfsTjnfm/u/KLyeV/3et9H10atN/Oud8Sz9RlcaWzGZZTyrTysp+oLkEfI4MwwOieHOn5iKRen5phncnLly6yGIqI6IAj1amDCqIs6hYrYbcrPRJzJpiikdXlmjhYC/M8pmuj39Kk38sPcn1GcJ5UcsgTgIJXVQPYANsv+iNsebL5gFCmtdBJQJK4CFgQSoVgFsEg1XJwnyIa42JYOlTOsZWKQ+YjyJ6T6lQgOw+QLD8xgLM5F1CFgVEiLIhYVqRvhYfI4ssfScwFUiSRFRWVf30gCq9alX1bBqFgbGh7Yi/oFmjUvKWCqERS7NpVfhVdROlR7DbC8kfpWEisJlCeN8ePS3PAw3fpDoeQPvgOWCQHZicGXxhj9Qubpje4xA+SI74ZPE9bg171j0OWY8A/lirJpCVojjDQ4fL0qVz6UZvopwflfBeblPpiK/N/SP1wnNLtixKY8J9sYEOLn1LwHnIeU1f6h1fpgTp3h2ZnAaORbPOg1/LB5Y1dhgy/+G4yMplh/9mL/ANNcZxb+neHdEUa38KKOPZQMew1yInE491SM8te4Ow/XAcbAlhQA2oH297OD85KHX0lhTHnfb2P+O2B5YmZyNtJ7969scUVqmepKTvRtM7bcUR9ftt9f0wAs1wrdWP5aqPOGmVhYEKSAgvt37Vtif8IAu4oEn2/lhpJA+ST2JsxJvptd6rbbjfBJy8QPqFXQIvGZ8mpbXvpU7AYKVQLZlskfkO1YrpaM8m3sV53JRg0CRZB4sbe2JDEbAUBj3HHJw3yelxQ2I/Ufl2xJBq4sdwKA3Iw8mFL0xamT0kAg428xkNEfnhp5rbX3H64y4JNbXe3/ABwKTHLFqgYT+kE7X2GPSoAgbUe913wU2XX+qT9DX3xlsgh5DCtqw8iKXoSyuQaRm0nfmu22NUz+kKQWv/F4bDpIHcHfjjG/9DD1717bYpyRCUvQAmdZj8Ve4wfl842liTxxsMDLkCNJC3Z5wQMuSdgv3O36YltFRX0EMzA7kk37/K9sb5rNyxmwdS3w2+JDkzYIAO23P/HGxQ3RFjcVisrIcaNW64pQkwixVb/8sDN1Ik1pVdt/r7YlfLKAL4u9h/PAc/T9jXN3eGqFskebbUK+n92A486WY7V7e2NFybnZSAb47HGmhlsA79u+KpE/A7LAsx8w7DvjbMBFPxqb9jf51xheGk79u2IhAaBHvhVsbaroZDMqpsOMNeneI0GzPQPejiozwG225G3yxCYG4wOCfYlNov3UOt5c0BKSe4UEg4edMGTcAgsa5r+8Y5RHljhr00tGdQJB42NYh8SrTGuR3s6e2WyhPwN+RrBOT6blV38pT9ReKVk+vOvxeod75/PBUnimuEbGT45l3Fl9aWPTpEalfahWN1nir4IxXyGObSeL1PZgMYj8UIf4sS4T+BUPp02PqSdtI+hxFN1pLABBJxz5fEKEcj8sLcx4hjvuP93CXFNj/Bezoeb8Q6W+EWDt3vEQ8VPZvT+Rxz49WDbjV+X/ADwNmeshdtR+4w/BIMoHacp1YsiNfKqePcYxiudGz4OXhN8xRnj3QY9jrXG6OZyRQlgBOrge3fGYo9JBF80Fr+eDEg1Cv51+m2DDlAAKBLAe+Oc67ZBHl7Irb/pghYLWmo/UYxl1KnjBW1c74loakxPImrYKR2ocYKTJMfj9tth9sH0vbHly+4PtgsVAOWygUk2BW1gXiWKBU4oXvv8APBUeXAsXzjb8OPfBVjtog/CDvW49sQS5dAWNUSKwzK8bcY88Y3oHAgYugj0tW1mz3vEsmWQk2SSSP0wbHH7/AJ4yVwxAUEBXYmx2/wCF42EfFivf5DBiRA9sECMVxgCxf5IIrgDjGn4QcEg/p9MMDHXbEJh+WAVg6wDc1jV49wQDtguj9sbLF8sA7F5yobfb8vniGbLjv7Vhx5W3fEZiwBYg/CKOfnjDZNTfH2w8ly9+x+uPLlF9gPyxViZXT04c/bGEyVYsoyi/LG0kQOHkKip5npZO9DGi9M2+HFqOTX/BxG2VHucPNkuKKnJ0wnGy9Na+4GLN+GHscRSRX2w8hYoWJ00e+NnyFCucN4suOP543OXvBkFFRzPTL7Yjj6Ztxi1S5Q40GTxWZLgVtMjpxHPCvcYsT5H5jEM2QvuMPMWIjhy/tgTOdOJ3rFmj6bXBGNJckTtYweQMCz9CirLQf7KP+wMewy6VlqgiG20af2Rj2NsjHErkUIB4xPtiENjKNew+uOI7SUpjKxY0Dd8bLIcICYRD2xMijAIsnE+nYHevf+/AASVB7YyqD5YggTV8Jb67/wDTEzqoFMTdd63/AMe/G2ADcQewxvQ+WIsqASaKntz6h77HkV3GN5GCg+w2ujR/XjDqhdmSgHIxjy19sZbR6dLAnilPFduOP8bY0aTsCL+hP8sSwJViGM/h1+f54184AXVrtVf9BWJw216Sa500f5HBYEP4Vfn+eMHJr8/zxOJhpDHa72IIr2x4gng99+O2AAdcivscSDJqPfEkkgUWb/x9MQSTUCe3uDh2FGTll+eI2yi/Q/4+ePM1gMSBvtbAAituDviKaQclWFfInv2sfzwdgTfhUqwb++MLlBtvzxjaN003qVq42C787gjY/O8ZXMpvbUK3qjz7V3/PDEYGVHYfe8bHKj2/XG5SjV7mq27HYE37/PGl0dyaOw9gf+uC6AibL+w/XGhy3y/XBoO+/H+PkcYddxYtT/EpB7fbCsYvGUxDJkzg0sCaGx7WOR/w+eMPYG5A3F96sf474VsdAX4Q4yMqcTyyFV1MBRqjdfoRjdLFagNQvawPp9T9MNSBoXzREfL6408k1e1fIg4OzEiHc0PmTfPFbcD54kaOgC2nYfwhSDR5Uijzf5DDYkLzkWOwqz2vA0uXI7YdxwaqAYV9hV+1nv8AbA2Yy7CwSQBfy4/MCzhWMVrlzziGaA4NQc6ia7WOdvkDiG2JoBTfbUB/fsfrh2Ki29LH7mL/AGaf2Rj2Jumg+TH6f4E7j+qMZx0p6OdrZQYpsSrKDhfCa74IjrHM2dSiN8tnFAA0g++55r67YwqluCxPsTf1/wAVgGHMINmDm+NK3v8AMdxicZtFYl0egK0ABCT/AKWosQKvgD9cSHQUrqGUPq3IoAhbs87/AD+mDMxB6rWJ1urv1DUewqx/dhX03q0LHy8zESi3oIUvp3NA7XQFe424wwTqUUeyu7JyAYiosg8UuxF9xh9C7ZuYaHZbNccnj23xsMsw2sqCaH9Un3B29uKwGuecSak3U7EWRY2oncUwA5q8DySuX1PocEcEn7ccfTCyHjY1kyB34BAJ1gVRH+9uCO/vhbLBIdgjk7GwlbH/AHqxAepOxSDXGATsGBIG/uSaweI4hHolfVRO0Orce3Cr9hgsVGcuxDbgorE25KAUDswVj/Zwy6blHmOz2ACLZPiF7G+R/wADxhL1TJwyyEo8ig1YAFWDyC3G21AEc426ZlzH5lTyHWTtpXewBZqt6AFjfb6YTaHi/RIM0UZrFWSSqv3uz8QFb78Hnvg/LfwudSswpkO1AfxWBtYxWF6qAwgEh07IAwBXcjYt8Wn532GLBkopAgXVHu1i5LUiviUhyxN9jQw9g0gudqeqbYexIPuO3N/ocRQ5+OiLK6e1Hj5AXgTNTli0WkqQTbB6OxrgiiDzsbwuzULMBrjmYremRXVbHbYqf7sC/YhxF1NC59IbY3s3+KrE5nQorKoVWvZW2FD1fT6YSdH6jDqBaKWYrGXAU6n+JQBShdXxcnfb2wfm8/E+YKtDL5ZUaiF3jYrXYkEV6T3DKfbDrQr2T5iydhewIINCv5HfbvjaBNYMkQU0OOGsjgji6vAuQVBuzFXr1rsVO/pfe/lvscZaSCJSDINzuoC6ueON6P5YVodM9DmQJlWZNFmr07V2u7v2xjqgVJXaPTooULFcrdqdyCb/AExPlnLWyPKFHfT2q+DXsRx+mI4omMrN5XmxOCNVKpoD1EqwHB3u+ANt8Owr6SrASPWAG5FH0gXxuK2G+xrjjBec6eRGpBJJO4I1kA77EEHY/XCz+iQGbUxkWtrJVh91qxXuMHGXSKUHSvayxr3AHbE5IKZBCHLqpAK16viU6Sew427V7YLjQAMPbYXzXYE3vtv98L/NVlBJZH3GsKaPuNxXOIopNSkqCCAAQulr+Y+d/WsO0OhgGpduQC2mxQrntxjfIzhlYrGjWd96J2Fbb8m9+MLczmXiYBYSWAvUbY0R7gVW1b+2D2ky5VZYnSMnc6k3J787bE9rG+GvpL+BEi7UQR2rcYAniBsg7fLfSdjY/L3xNmc9qUlHs3vpOwJJo/3b/P3wOvU5AgOn11TVp57nb3/wMK0h0zVoXIslWQ7Etq5+Xf5c98Cy6kAohUbcL5mkg7Bh6q4O3fEsOdKsHAc6rLIygiz87u77jnG6ZwSSeomja6XqhvdcWT9++GmwaF8EwJbU506lGq1Yg71tZsUD32wb5rsRKAPLsAUdhQqq7b9q9sEZnJsEd/KjIQbCgbA5O459hteFLZ9hpLo+jV6f3ZQVtZGmvUAT71gETZs6dJrS39WQkEi6YCxTDg7fzGIyrfHGrC11VQOrTQIXVv3Juv12w46pm4p44wu2n3W6sbjf+Ywn6ZDEk4cEh1UMpAIDcg2DyO22FplbL30zNAwxEgAlEsaGFekbcY9iLKJ+7T1H4V/gI7e3b6Y9jqSVHMzkcWb0sLXUu90aPGxHzHzxLmOowFvQkwA9mU3+Y2+l4UKwB4ONcyrUSgHyvn9cY0jptj/KZ+LWrR+eHU2DcfFG7B201ye18jbDvqEnlED8N5hNbrqoG97KOdx7bce3Nc6d1VfJRJcpEx3Lb6NRsgH099NA/TDHL+I6YBYUjF0SHd6Hf+JbFdsZtbGrolzfUfLcoYYy6b6iGXnuATgvLdWaRkDKkYYjTpHpJpq1ENqrbj3++BuodQjzDBpY2tVKgh1S752CMf8A9jgePpmXkYCN2j+TOCNudyov6VfteGnETUi/9ZiVcmWNM/pII5+IDY/QnFMaYMasbb2dv0PH88EeYUCp5rSBRsT8PPzX77jC7qEUs8EzxhSim7KJuVIVqIG1X7e+4OJSvQ1cUFyR0petlIsnatXHuSNu3y98DCd4pgmZhdUIPqANijyPcV8sQp4lSQBLiaXTQD3txQ3UhiDYrk334wSeqO0QjZSWBJLPdm+aPAX5frgprsu76J5esQA7CUD/AElu/wAwMQS9SRnV43lDKVK6UB335XV6ucI+qZiZEbTEzGtqFgfUDn8sNOgx5SWBGnhlWRixYRlgdmZbBJ9IZdyo23+mBUlZMu6LB1HOCJVaWHXq34IsnfkMQD8uf541TqYUxII0d5BqjRWKkCuO+9Xv3o4X53xEmUCmLLZoqtLqeQGqHHDA7H8voKAXxE3U0eJD5E0TCWCQkHSoWmXUSLa9/ubrFJWv0S2PW8VRIGEpih0tupZmbuCNOxBH0/ngMyZmHRmXuPLrIB5cq6LEj0CCbui2oG+ACaNjC2TpGceNSc205b4gNBCjf1Fkah9LJwp8VdAzXpac2AAqBpL0qAAAF2CCq7fPDSi3Vkty9IsmV8ISF/xeTzUiRjVtoLyBgaZaUgFdQom+QRvWHHTOpeZGsMiuHaRd3iCLIfMt/TRC2NmLG/VxvjmPTeu5nLRGESkRag6rtswYHY8gE7lbonerxf8Apfi1c3CWnkEMo2KLR8wAXr00GLGzsD/D2vDmqJhvsz1zPjL6mZYhY9cTIFJXUdNaaIbSeR6TQ47MMt1KGNAcuF0afSVZmFXuW1MV1HjgkVyNrrn9OZZr3nldRRrLbgCgAwLk7AV243GFvVPE2WMBhiSQSFrDEBQANyNNnvviNvVGmu7L5k+mmRjP53l69IK6VINDvwOABt2w7z+QYx64GJA5UEEMO/3/ALscryfiELAEZk8w38ZcFgAdth6uQORz8hhr4AzGYzBMSZtU0TRySUxOtFB1RqdjvShv57UXFX2TK1tFl/Cyd0N2NrAv6WP0774GC6dXnISCOLUkMoPwgGt7qr7jcncL+v5zTKMsqBZXCMNSuaLk+mmkpSBYs7D8jgrpMf75UHpVVZiqqSWoCwh4LWFLd6bar2iqLu0QGSFk9ChKu2dSoU/PUBudvzGDMgtJpBQyoKYxhdXuCa9QBvkUMYeJw5LTSlWsFLUrR/hNpde2/bAXVMgGPmRkpJCpYOlEhVF0QDwBgsBjOzWCW2UjYj5d/wDngebqt/8AZodq2Yix9uce6NmUzSCTZZC2lluhYA9SqR3O9Di8CdS6IHYBZXANMoAs++6miDW434o1h7XYaJum59FlHpEZcEEM5AfckAqU334quK+WCnzzepjlSEQXYDNro0aKGh73WN891iQKWDgKASSVRu3YG7xP0Xqiu/lPIdboW3RUAUc/CAb+d1X2JnsLpCc9bVtlgXix+8Y7e9WL+nOLL4ZjLZcEv6So0lSQ24+2nft+pwp8TdAhjRWCKVb4XQsCNr/rFW2H+O62BPIXTHmG0mrGxr8wD+n54uTomslonaSVvgkY3ybOofLbcfMXgR1N+rdgQQW9X0+pNcHC/OCaVJGgAOlSNRGggggkArpo0b39hdWL8vXhLEFjRWlAQlA4G61TMLBYgk2B/fids0SSMdRnnYnQbPBO+qvYEg6cEuyzxlcxE6PGp0t/C3+j6a3+tD59jJm82reXahZNP7w1QY9yFXb739sQwvZpWbf5aa+xGCwounSMugghALUI0rftpGPYK6ch8qPf+Bf7I+WM47E9HG1s4pv32++CE0jex8jiKMdgMbGfaqOOZs7kkFKt3R/IYlSIBhZAP+lX9+AF6mRQ00eNgcTPmJLFir4va/8AnhNME0NdAoUf7/7sRDqFHTqqq3Pb9MDQStQJjOm61BSVH34x5pwL30jg+orvV8KQT+XfEUXYfL0iTNqRFLpA5djpT6H6+wB5xb/BvgeRF/eSxMjKV0qhKkHmtxR78fPHOW6vWWPrbUQdgOK3DDv8Wm9zYJ4onDjp3iDqq5HLLkY2YuJCZAhkI/eALGNtKHct6ux2I0nGkIvr0cvLL2hx4m8CxRPflpRPxICCDuRf1o83wcRQRhV3csABueeOe/8ALvjbxT4pziDKwzCGVZAi5oqKZJCQQp3AWgda38Xr2FY1jhQEDYknaxpHfbf/AI4nmjXvRfDLJfsGy8TyBtUwio7V+8sXz2v6Gh9sEZaQ+UF0sWW7LafVbH1Gj2FDT9eBWJZIDpG6qD2Nb/eze3fG8EaA0siFvv8AIH+KvbYYyy1RtRVMz1TOQvqLF40YuIzWkC7YDdgLN4F8X5J4JRMuW0I6q2oDzITYBNMqro35GxButsWzqfTIp9McsrI5ahoWjVXbX/DQOx527YSRdRXJsY16lIV3tVkGkf7pjIv6EY6OOS7MJxfoR5VIczqaCo5R6mjLBSfcxybWfdTv3+pHhvxFFl3l/ErJMdIEauwIvuzgnegdvv8ALFibNZXOBdOWhlsadehA5axtqSux+m/1xJnfBOXVPXlm1mTTqikPoXVdnW9Hbavpxhtx6YqlQD03O5HMq0cyrG5YBWLENuDxSkMLoVV784p+enEEjCKSKVQQCdFof/zFit+MXnxBmUzUpzWWVP8AJGj9CqVdQr2dQ071zsdhfPODM43T85lZOoZjIGlNO8b+WXOoLqFMA+5onfcMO2HCl9Ilb2UfLeIMtIV8+KSE0B5kJ1aTZNgE2otiSvqv7Cp+s9N0qrrNBKj/AAuCuq6J3G5BAG+/t32xq+b6RuVyWaPNDzjXyPN/XCrO5zKNtDlGT2uZ2P5Vzi8d6T/n+RKT/wDQ28MdaRBJBMNUcqaHGytVg6kY8G+Pti05DwzFlYxm8nJPmDY/cjQulW1DVIw9RUEEFlF/qcIMj1NY+mZlfwqfiJHEKu6+tYytubfjTwCK3YHthfl+vrHlxDqYyHzBdn06uCrDfegSp2sAiiN0030K1eyydS6sWzas40KxUM3dFvm/kB3wNkZDHLKJD619MZjYEqQ/xKRxY3+erFh/Z11WSZTHnoJJV0EpOYza+6a6GxrbfEniKONMxDFl1Id0MgCFFDAtpbzJCGAVRqN+523rGdNaNVJMEj8XyRTiHOVIhrRMq0dDDYkb6htR9jq5wzlyGY1SMsyEOrRxev06pNu3YJqbb2GCsn0XLTKImhV2jLRkkWQ2o6gpIB8tWJofPYdsA/tC8DeVCj5BjEoe2QljROwZTdjc1W/Iqt8Gm7JyrRWH6doZoJp0hZC1NR3J0/1mW0NDjc13w8k6+0zQhHiknXVoYahrXTpJ32Minc99LEd7Feza5yJQmZcSAjZJHikv/dYaq++Jsp4vzGThEMS5YU7OS24Bbsi/CoAod+MFWNut0PcmJ8xlsxE6KM0rCl4UrrU/clQe+9gEUcU7oHV8v+Ikh6gnpdPLchipUiQEk6iQN1G3sK3usS9D8YMMwGzDDTLOhkZaGkaShrRVLwSAOF98dV8fQLHl1e0VXYK7eSsigmzqbg71V3yw+9Y4olyydFcXofp15eZVhjQokKOSnl6wUmYtt5hsqTX3912eyxCaZjJCWoANGy39D3H0w66ScwU/DT6HgdkAdAEjjXmioUab4+I8491rMzre5SQMjIP4QUTTtZoqw7CtiPhqzm7k7NI/iqK70mHMZWTSRDJDemQP+7YKw3Pq2B0jYnmsY6n0SNZw0KlCGDITpAa6Pbkcj3o74ZdHOXzqLmngYOxdNEJEia02DFTQIA+YGnkkcE9Qy+QohoWaS/U8Xlxn6EB727lbHcbcjtMaaZW85DKgLeWtDc6VvvRFhueeTXG+N0CrJC0xTyJBYpJFfcGibAoWALs8bYZeFOoRSp5QASdixSmKlgxcLoYm/gF7H+I18j854ZfMaDJOmsnhhpqEbKdFmqBHw0Dq3APJ7pjbLR0sp5MVSMR5ab0d/SN9zePYE6VlsusEQSRmURoFPlcgKKPxdxj2OxLRxN7OVx5heAB+d8fljdXBPc/PufywBGAATQPtfP07jn6c4ddF6RNmyUiW6Fkk6VHtZJvtjkao77+gUOULNekAf6xHv+eDUjF+kNfcqdh9bP6HGuXmjhlK5j0SxsNSSJq+pKg0V/O7sdsZ6z4qygIMK2zbNp1Ku170/wAPPY1hNSfoMor2F9P66sWXmy7F3YMzNG1CwxtdAuiAACa3s/TBf7PczBmdThCkiN6KbUdOwLerVZAJIAG9bfJl0Pwz1GRgc3DG6aAYpUkU89nBYa/SeSp3A5wl6tkYMl1PLxBkiLk6tLBijHZbrj1Ud/bDcdtP/hn5E1plR67FnMo1SB0Aut/T8WxUg0QQdvy5BGGngP8AaI+UAhdlEQJ5FmiDwwsjeux5PGOj9HKdQQxZqJSq0k1n4ZL3C76l3XVqFel032NTdd8OR5WIrk+mQm/4vRqJ5G7259saNpxprZk27Ssg8GdThzMk82SiLyTaBPvIEStbarkjCatTn0gnvQrcb9Q6JlnzqZdo5NLKXJVwhQnUtUvG1ir/AIhil5TrOfYKY43SBWOqOPTGwA5+NQB7WR9u+Ld0Pqv4+aQBtDJDpXmTfV6gXXRtsu3yNHGUk2y4rG36AfEnTcr5bugnCwN++itWYpYDMC1ldrIPe+cE5jJwZ2BBlMwq6L8tSSaOkiivpcgA2K3ve2oYhz8TxI7yL5Dkl2dtPtp1lgSFkIBCsuvTpIALbnnfiZY8rmcvLGi61kRygYCM+Ww2Kgs9kiyzkE7+kVioQvQ5SaVnR+k+EZERppPw8kjEApI5KKBduxcepzf9UADjuS5iOVhiVZUj1vZrLil0b0RQHJFAmh7fNNnsxlXT8QT5qLQWEba35on/ALsd7v0jv3TdQ6qraneSMynf+qLA9Nb3VAADGb+l032TeKc+yS5N8uWRPN0lSxYvYu23O4ogAXyPYYN6D4rgzXko7GOSU0waxRFkAD50ovvfyrCPoWeh6h5azSNG8UityNRpewIoaT9TviXxN0Lpu2pp45QbLeYpJ/8Ay2FHuoHGGklqQrfa2dElhkhjJjiMsjH0xIUSzfGpqAWhZN+9b7Gh+MfGYbLNDDA2pKLqQCI3YNydW5BJOwINnfjBSeO1iCESTSsilbaqokEt6UokkD6ffCSTraGT9zl4kaQqCX0iyaAv+Lk+x5w069Cxb7DF6p0/PJGqVFKBTgqAR77UAd+4PttgnpfS+nxhgmYOpg1y0AQumyA3wp7dm3wL4azeYzEoSVhDGSeK1vp3ZUB5q924A9+MF+KOjzOR5OYVkN2shKMo72QvrA4OwI255wvdItVWxdm4sk1LDA+bRNbSTS3rG4AA3VmUMdybqxscHv17J5UkQZJEYbFgqrwP6yjUd/lg3wr4TnyolSaSFVkU+ljf57cX3345vFS8S9MzfTsysjy+asxaiLUG2tlCn7Cx74ur0R+KGM/7Qcw2ySRAHbTGCWNmqBYVf1IwLN1qCD1ZiKYsZDGSzkOiP6i1A7gFdhwa52rFf6zJP5okGomrtk4JBsA1x7H+dXgHqfXZpBKJkLrJRCuCfLaqLIaGn6cHFx41qiJzatH0J4T6RDAxVCXobFt7BNgj5HnE/j+BZMjmYmApoyRewBUhhxvyBjjfg/xc8TJRcigCgUnhQoF9qr9MWnqXiyWU6qKAEUdm2PNgXucc8s4Soa48ndiBIplRl0a1CjTpDKxIrhR6OCfUQf5XiTMTiFWlyevWp2CqT8O3p1Fks/La75AAay9XzLoVWcoDxqSIEmq2Gix9SbwozkWezkE6GUuYwreSTGHdeS4AVdgo27k8Xi4u36NJdBnhbw1lMwgmZdMhOylvQGUk6Re5O6g3dUffZz1/o02bCvLmWhCehksHVpa1LKposCdt9qvnFM8H5544/JkOjSC4L+kAFvUPVXsTYvYn54dZnrAmdo489HGxCIytqHmOq6S4YADUeOSCFXjjFNSyYvxpMsfSuryTzsqt+4AssW06VT06jxz297wD4jjgaVWRPNOnSXc1wAAq0TXpH6H6lJkoDE4haSju2kHTqbbfY+o0Tze3GCc3OVpGRmvtW5HHy/PGXTLaTIoMnFBHKiGdEkq1DAqu97Ab6b5BJB7jEWayKN6viDbUDoYD/WCjj5jBWUkYBtZWtiLLMR7g2owOrDjjcgWaG52F6tgL+2HkxKIqk6CokSSGaQNEykeoPoogir3+3f8Am+8QdeM6RpIV81GZzJGCpa/hBpv4RtVkE0avGvTcq+YmCKdBAOomnAs+kenc38yO5wtciQEPtR/qkduRfHt74eUvYsInSulPqgiYjcxoe3dR7Yzj3R2HkQ0NvLT2/qjHsda6OV9nENarzwcE5LxXJlH1QEEHkFmIOxG++EkUZIHJ+/8AyxvLABWwr6f34WK9l5OtFlzX7SJpV9cOXI/0gD+hvCTqPiMyI6jL5VS4O8aHUNux7YO6IMgkWqaGSaezSF9EfOx2AJFVYs8cb1gHNdRPq8tVitW9KLQqvesSlG9IN1tnUOvZDqomyfTIZYoI3hOl1ZjqMaHUC2kOCABso21Dc4o/QvAk+Z/ETSZiCGHLSskk0lkF1Iv5nkEkkfEOTdfQkscM2ciFkTZRRLwKKzpLHV/VLP8Aqr745oV/+QdW/wDFz/8ArR46FCMekc2UmA+D+iZvpfU3y0r5cxTReYC7lI30uqjSSpKyDVutGx77HHSOteJRktDZzyI0tQdMzO4BsA6PKBZdQr8/bFH/AGzZUPmemnf0KTt/tIufliD9tGSifqCNIobTlo6tiOZZuw5xE1BWyoqUml9Lgcx+NjkzGUSGSFWJBaVl8yolLDT5RrehRPK9sJcxNmJennPKsXlLGzgGRrKJqGw8rSCa1Cye2Jv2e5wZbpsWj0o2eSMjnaVkSuPdsF9SgEOQz+SDFo8rkoIx2slJCzfVhp/IYS4oVdFeSUXjYh6v0WbOvk4nGXcyQa4m8yTTposXoIO2hb3+NcVr+icuVIeJDua0cEAkBgVAOkgWLHfF06D1FU6Q2Z387Jxz5aM9l85oim3fSPKF+wOKFkpnkZUTLySggqsS+YusAUGuL1Ko5vjffGXJBax9m3HJ7y9E+T6bEtLErgsFYKGc2GUMrc2QV9Wx4wd0Twd+OXXFC2nvJKWRBQ3CsATJZ7gbUbo7FxPk6zOZcdMnqGOVI2C5v1AKuVTSB6TqibUClkKpbYiwb+yOdvMnjp1QRv6G1AAiT+qxJDDUVN72De+KXElLbZL5W46oo3hnwqmYkjWHZ5rIuRgFAjLGyqkk7Vt74MTwS7JnJ2EZXLTPE4LuWYoFsglTY9W113w7/Zg95nKf6h/9u1/bFr6m0B6f1b8KHDCeYS6zzNUeoruaX4a++2HxxyjbDkk4zpFKyfgEyxwtqy8Jns5dHdtcgVdV/AdNj1UNW3NHYK+n+CmkfMs/kyJlFYzwMWQ3pk9IaNbBGjUCDRBXscdClB/EeHq48uW//Jr/AH4G6ehE3iI8AqCP/LyD+YONFxRRk+WTKqn7OZgxkOaBiytOBRQqD6iFPq7KNyRf64tPTPDYEcJYxusoVYRLm2UsFVyqgLBu2h24JNbXQwN4YzZm6Z1RnlMpKMCxAA3y90KAGnfkDucMgwXLdDG27wAf/wCYO32GM4xTSv4VKUk3T9kPTeoXnZMll8rpniQlmnlYqoXR8LetiCJFIFDY9jtjOfycsua/D5iNJZI4DOqidkjYFypC1DquwOT3G/OJoICvVOsTqmp0y8YXSCzsWy6HSALveJaAFm8A5qZ8vP0Kd1ZC0KwTK/pb1LGgUqf4g8mquRoOGuCHdCfJK+wePqUqZeCeHL5SJJi4XUXkkpdXrIYAUSB/F/GMQt0nMZxfxryZVAz+Wut2jUsjmIAjQw9RAoajyPpifxflVjzEEMY/cZOJYlXltTBWJ43GkR8d/pg2Qj+hkoV/lR2H/jG+WMlCObj6SNHKSgpe2wbIeHQMwcvJCjZoqzm3ZYglgKysqFnskiiF+BrHFrc/0J5c4MvEYC7jXUUxZYxH6W1fu/TuB6QNy3YWcXKRf/qIGv8A+OUX/wD2JMUiDOjK9TM+RizE4uZZI2TUzXK3mmPylNBSEIL/AEsXeNHxQWv2SuSb3fog650KWKBZUnhlieUQGSNiER2cpbatwobYkEnbgciy5DoByuXSWUdPmChj5rSVqO5AQ+TWwFLZYiucVfx30VWyZz/TcxOuXMv77KOzqqSNJpJCE+lhIRakHmwaqz+uZ+SLw90+ZRqkEytW/JWaztvtzi/HFXSJ8kpVbK/1vwbmZEy0geJY806LCKdnjWR18sSNW+mxZ3N++1LG/ZbmhmZ8u8sVwxeaTbU6gA+n02NyRZ7qcdRbPf5F0VnJ1StlRsLtmMbG64Gx396xZM7HDK+bzCE+bDDLlZARz6FlX7APt/rnFxjWiJTb7Ob+BfDWczWVGryWjV9KpO7MwoAmiENDexvYo+5wT0Xw7PmwWgmiTS0imFpnJUpIUOpNDUtqa4sHtdYeeHI5VyfSikch1Zx3k0qW0oy5hQX0g0PUu522xt4KhEfVuoRi7HmMQSSB5kgkFX8nGwxn44urXZo+SW6fRVYfDs08mYjWTKv+GSORmR2KsHDkAHSdx5Zu/cYh6T4WbNZdZzLFFHK4jiaRj+8YnSABXGrUo3BJB7US0/ZGlR9QHb8Nl6AJIHpzHv8APesGI/8A8p6QaG+fy/65iTCjxw00iny8itX8FPhXw3Nl862Wg0/iEiLTmR2EbAhQPL0oe7hlfkUbFmlCzqSHIpPGiRwiZkZSxaXzCPVq1DYKQVrV2OOgxyhOu5hzdLkQSB8pFO3a8LfHEUMfTVlhb91PmRmAdv8AtkZj9iTf3w5cccW/7ijyyyS/sZ6NMDl4Tf8A2Uf9gY9iTo8gOXhIK/5tP7Ax7CXQPs4WsLtdyd+Au+33rB3Ts5HDKzS5dc0DE6hZG0hWJWpBSEWtHYD+LkYDWfsBVi/8HnG6UN2F/wCBhW07LpNUM16nl2hK/wBHQhvwiwa9W4kAIOZ/zXxnmr7D1YIzvVIJRmBH0+KHzo4kQq9+SUZizLUY1GQEAjatI3OFwzPYAXziMNZF+1jbj88DnJguOKL2P2hzJnznfw6UcusBh840dLlg+vyubNAae533wu6H4q0Q5rL5jLCbLZmRpHTzGRkZiCQGVSSNlHA4J71ipSsU9V2BuePbkfPEsj/uw5JGriuRgzkGECxeLPFDZ6dJWRV8oKqRqxIWiGNsVGq9r2FADbbcXxt4mOfzKzNF5JEaxhVfzLpmaySi86uK7YrS5gcbk3ye9nb/AKYYQ5U1ZNUe3Njfn7YTk137HGKdV6LJ03rEyZFcoERiuYScSmUhgUdXCFfLr+CtWr512xJ1jxvJXUNeXUfjgi/50nytMflih5X7wHmvTveEWUmUD1KWBAPxG9yw78m1/Kse6jBHotFClVL2AAfSRfHHPbbCXLK6ZUuGNWhl0rr7pkp8isAcTTLIX10y15Xp0BKb/N86h8Xy3HgzzRSwyNBqaKRXFuFHpYNyAaBrfb3GNsjpViQD9+3bbGerZsojFgpFG6HOM825L9F+NJP9keX6g6xyR0D5hitjySnmE2K31MysSTt5fBvDHwr4uGRdzHEJSU8sqzlNJBBuxG3PzrFbicmi1diABtvxY9xgsysN/SftR5+pxWTTsnBNNDbwp1B8nNDKsXmNGNOlnKXcZXnS1c3VYcw+I5BDnYTHFWbmkmLecbj8zQNIHlfvK082vPA71KHqLWUACmueaH6YhzOsfAQTz67+t2CDeEpzWhuEHs6BkvFvlrlRLl0lfKgrBKZXjoMmj1KEIJ0UL4JF+k4z0jrUsLZp2hjzH4qvMDOYl5ksAaXtaevovfFS6ZI7Rt5gGqrBUnhh8xsR98F5bqDMosCuD9Q1ew7/AExD5eRe+g8MPgyyviGSNM7AmVjVcyLCecR5QMfl0oMXrBILfwj1EfPBmX8ZFI8tGcgsxyuny2EzrRCFNenyq+En0kkexusKHy+o6aT5k3qP3+uIfM0N+7OkgAE7/wAXYKGF++55wLnlYPghXQ0i8cMr51kUGTOUC6ecjQ6YvLTSvlEkqN7tbPteIupeIZswmTjMKs2VnjkWSSZi7hD/AB2lqTtbanPyPYNcsoBkW9zvexP5f44xuAKBAqyRffYXfz4r74Hzy9AuCBL13rs0mYkleIR+aV2jlL/CirRJRfYnjvWHPS+vFMsuXbLRTIsjSWZ2j9RmMgtRGeCa5INbjesVjPdUBUFdQUGmGwO9jb7++AelZ9Z2JXUttW22wF70dzsRWw4wlKduSG4QaUWW3MeMJU6gc4YY3fy/IESyMKW9YJbyyb1FuVA9Q9rMMfiFo80ubjya5cqr6lRnlWYyG2DaYwUaxeoK25+xSTytlBLICJIAIy8bbMLNAod9/cEfSsb5jOeasTopRHAYeq2oCwCKoHtzivLOifFBugzq3iuOXLtk4YEgSSTzpLlZ3ZtYeqdAVGpV99hQAxvL4hlOVgyr5cRrBIXDmQksKkAGny6Hx/1jx88LViTMeZa0E07UDdkizd72OOPrhbLOyavLd100avUtfJWsDY9qwPklLX+Brjiv9lhzfi52iyUQgF5RkZQJGuTytOxAjpAark1YwVk/G0qPnJGgQLm+UMjARkJo1avLIcke4XZRiqeTLayNLqIugBpA2+W5FdsezmZZgNVb0bF3xh+WXpi8MPhZB4ynjy+RijURrlDFZjmf9+IwAVYCMUr77ev4hsaxJk/HUkedzGcXJqTOiqU88/wqo1avK9lAogccnFKly5XQVNH2/hP27H5j9cEpOXtaFir7jckbH/lh+Wfdh4YfB34S69Jk0nCxLL50UcZ1SeXo0CTfaNg1+Z8uPniXofjMR5WHLz5YTrDIs0X71omR1bUAaUhgHJ+xAo4SkVt8sC59KpxzYH2Jr8xf8/fCjyyHLiiyz5fxnP8Ai8xmmgRmmhaMJrKBFOmqbS2utPsLLE7cYH/+KnfJQ5F4lqFgRIX3IGrSvl6KFBgL1nZfthFCpOrUKq9w3P2rEJzkdBXUk9tzX89jXcYecmq/mxeOC3/NHXOjSf5PDsP82n9gY9iHoQ/yaC/+6j/sDHsbpaOdvZ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New City, A New Temple</a:t>
            </a:r>
            <a:endParaRPr lang="en-GB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8305" y="4365104"/>
            <a:ext cx="321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EAST GATE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501317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The Plans -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Chapters 40-43</a:t>
            </a:r>
            <a:endParaRPr lang="en-GB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5005625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East Gate reserved for the Prince. Chapter 44</a:t>
            </a:r>
            <a:endParaRPr lang="en-GB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Picture 2" descr="C:\Users\Owner\Pictures\img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59" y="1196752"/>
            <a:ext cx="3268984" cy="325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46000" y="4221088"/>
            <a:ext cx="0" cy="2636912"/>
          </a:xfrm>
          <a:prstGeom prst="line">
            <a:avLst/>
          </a:prstGeom>
          <a:ln w="3556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374</Words>
  <Application>Microsoft Office PowerPoint</Application>
  <PresentationFormat>On-screen Show (4:3)</PresentationFormat>
  <Paragraphs>75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80</cp:revision>
  <dcterms:created xsi:type="dcterms:W3CDTF">2014-12-20T11:40:12Z</dcterms:created>
  <dcterms:modified xsi:type="dcterms:W3CDTF">2016-06-09T15:01:21Z</dcterms:modified>
</cp:coreProperties>
</file>