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8" r:id="rId5"/>
    <p:sldId id="260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FFF99"/>
    <a:srgbClr val="00FF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4" autoAdjust="0"/>
  </p:normalViewPr>
  <p:slideViewPr>
    <p:cSldViewPr>
      <p:cViewPr>
        <p:scale>
          <a:sx n="40" d="100"/>
          <a:sy n="40" d="100"/>
        </p:scale>
        <p:origin x="-84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3B5C-83A5-48AE-9CEF-34FF0C51E31B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459DC-351B-46D1-94FE-68C5CDE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7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2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59DC-351B-46D1-94FE-68C5CDE111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1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6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2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8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8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2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D00A-0D74-4B5A-8F2B-3611FCA8425C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A262-C91D-4319-8F63-21CC2AB2D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3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o15.officeredir.microsoft.com/r/rlidMsCom?clid=2057&amp;CTT=114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MsCom?clid=2057&amp;CTT=1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latin typeface="Freestyle Script" pitchFamily="66" charset="0"/>
              </a:rPr>
              <a:t>Biblical </a:t>
            </a:r>
            <a:r>
              <a:rPr lang="en-US" altLang="en-US" sz="3600" b="1" dirty="0"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4400" b="1" dirty="0">
                <a:latin typeface="Freestyle Script" pitchFamily="66" charset="0"/>
              </a:rPr>
              <a:t/>
            </a:r>
            <a:br>
              <a:rPr lang="en-US" altLang="en-US" sz="44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1400" b="1" dirty="0">
                <a:cs typeface="Arial" charset="0"/>
              </a:rPr>
              <a:t>© Mark Stapleton </a:t>
            </a:r>
            <a:r>
              <a:rPr lang="en-US" altLang="en-US" sz="1400" b="1" dirty="0" smtClean="0">
                <a:cs typeface="Arial" charset="0"/>
              </a:rPr>
              <a:t>2016</a:t>
            </a:r>
            <a:r>
              <a:rPr lang="en-GB" altLang="en-US" sz="1800" b="1" dirty="0"/>
              <a:t/>
            </a:r>
            <a:br>
              <a:rPr lang="en-GB" altLang="en-US" sz="1800" b="1" dirty="0"/>
            </a:br>
            <a:endParaRPr lang="en-GB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6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43450"/>
            <a:ext cx="1543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8" y="5753582"/>
            <a:ext cx="1078467" cy="13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45" y="5143449"/>
            <a:ext cx="1270724" cy="155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810606"/>
            <a:ext cx="1382719" cy="168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26695"/>
            <a:ext cx="1543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31" y="5469905"/>
            <a:ext cx="1015983" cy="124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77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LAMENTATIONS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77" r="89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89" y="4332551"/>
            <a:ext cx="1543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20" y="258508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720" y="443711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1" repeatCount="indefinite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2" presetClass="entr" presetSubtype="1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2" presetClass="entr" presetSubtype="1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1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777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LAMENTATIONS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254" y="1196752"/>
            <a:ext cx="4824536" cy="2088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Jeremiah cried because of the sins of God’s people.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The price of sin is terrible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 1 v. 7-8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9912" y="4077072"/>
            <a:ext cx="4824536" cy="2088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The Lord Jesus </a:t>
            </a:r>
            <a:r>
              <a:rPr lang="en-GB" sz="2400" dirty="0">
                <a:latin typeface="Arial Black" panose="020B0A04020102020204" pitchFamily="34" charset="0"/>
              </a:rPr>
              <a:t>C</a:t>
            </a:r>
            <a:r>
              <a:rPr lang="en-GB" sz="2400" dirty="0" smtClean="0">
                <a:latin typeface="Arial Black" panose="020B0A04020102020204" pitchFamily="34" charset="0"/>
              </a:rPr>
              <a:t>hrist also wept: – at the death of Lazarus (John 11 v. 35), and over Jerusalem (Luke 19 v. 41)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79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C:\Users\Mark\Documents\My Scans\img4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" b="2881"/>
          <a:stretch/>
        </p:blipFill>
        <p:spPr bwMode="auto">
          <a:xfrm>
            <a:off x="0" y="1980325"/>
            <a:ext cx="9161186" cy="49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920" y="375372"/>
            <a:ext cx="9161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PERFECTION of BEAUTY</a:t>
            </a:r>
          </a:p>
          <a:p>
            <a:pPr algn="ctr"/>
            <a:endParaRPr lang="en-GB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 v.15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5576" y="312738"/>
            <a:ext cx="2808312" cy="105736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4048" y="465138"/>
            <a:ext cx="2808312" cy="105736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5576" y="312738"/>
            <a:ext cx="2520280" cy="95602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04048" y="515808"/>
            <a:ext cx="2520280" cy="95602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84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Jerusalem becomes an object of contempt, ridicule, laughter and scorn. Ch.2 vs. 15-16 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100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Word fulfilled. Ch.2 v. 17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7" y="5229200"/>
            <a:ext cx="911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disbelief of the nations. Ch.4 v. 12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68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Jeremiah’s anguish and frustration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</a:t>
            </a:r>
          </a:p>
        </p:txBody>
      </p:sp>
      <p:sp>
        <p:nvSpPr>
          <p:cNvPr id="3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>
            <a:hlinkClick r:id="rId3"/>
          </p:cNvPr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17245705">
            <a:off x="1749505" y="1254083"/>
            <a:ext cx="5153810" cy="4360586"/>
            <a:chOff x="6410132" y="1484783"/>
            <a:chExt cx="5230073" cy="4321653"/>
          </a:xfrm>
        </p:grpSpPr>
        <p:pic>
          <p:nvPicPr>
            <p:cNvPr id="1061" name="Picture 37" descr="C:\Users\Mark\Documents\My Scans\targe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94" b="99300" l="16968" r="99000">
                          <a14:backgroundMark x1="75763" y1="46227" x2="75763" y2="46227"/>
                          <a14:backgroundMark x1="81762" y1="49889" x2="81762" y2="49889"/>
                          <a14:backgroundMark x1="87733" y1="58516" x2="87733" y2="58516"/>
                          <a14:backgroundMark x1="88409" y1="58262" x2="88409" y2="58262"/>
                          <a14:backgroundMark x1="89300" y1="72111" x2="89300" y2="72111"/>
                          <a14:backgroundMark x1="88841" y1="71601" x2="88841" y2="71601"/>
                          <a14:backgroundMark x1="84410" y1="81535" x2="75331" y2="87806"/>
                          <a14:backgroundMark x1="63550" y1="87011" x2="63550" y2="87011"/>
                          <a14:backgroundMark x1="56255" y1="81789" x2="56255" y2="81789"/>
                          <a14:backgroundMark x1="54472" y1="74467" x2="54472" y2="74467"/>
                          <a14:backgroundMark x1="52256" y1="69500" x2="52256" y2="69500"/>
                          <a14:backgroundMark x1="53148" y1="63483" x2="53148" y2="63483"/>
                          <a14:backgroundMark x1="69116" y1="45463" x2="69116" y2="45463"/>
                          <a14:backgroundMark x1="62902" y1="47023" x2="62902" y2="47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9" t="20363"/>
            <a:stretch/>
          </p:blipFill>
          <p:spPr bwMode="auto">
            <a:xfrm>
              <a:off x="7866995" y="2852936"/>
              <a:ext cx="3773210" cy="295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C:\Users\Mark\Documents\My Scans\arrow shaf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070" l="4407" r="998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10132" y="1484783"/>
              <a:ext cx="2849409" cy="207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val 23"/>
          <p:cNvSpPr/>
          <p:nvPr/>
        </p:nvSpPr>
        <p:spPr>
          <a:xfrm rot="1126808">
            <a:off x="3890714" y="5189597"/>
            <a:ext cx="515617" cy="3602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5" name="Picture 41" descr="C:\Users\Mark\Documents\My Scans\courtyard - 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807">
            <a:off x="4915449" y="3441040"/>
            <a:ext cx="4525963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82563" y="2780928"/>
            <a:ext cx="335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7 – He has made my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chain heavy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1169457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12 -  He… has set me up as a target for the arrow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56" y="586645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v.7 – He has hedged me about so that I cannot get out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6376" y="908919"/>
            <a:ext cx="2031672" cy="1736377"/>
            <a:chOff x="186376" y="908919"/>
            <a:chExt cx="2031672" cy="1736377"/>
          </a:xfrm>
        </p:grpSpPr>
        <p:pic>
          <p:nvPicPr>
            <p:cNvPr id="1027" name="Picture 3" descr="C:\Users\Mark\Documents\My Scans\chain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057" l="1329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5" b="21931"/>
            <a:stretch/>
          </p:blipFill>
          <p:spPr bwMode="auto">
            <a:xfrm>
              <a:off x="762000" y="908919"/>
              <a:ext cx="1456048" cy="158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Mark\Documents\My Scans\chain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057" l="1329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5" b="21931"/>
            <a:stretch/>
          </p:blipFill>
          <p:spPr bwMode="auto">
            <a:xfrm>
              <a:off x="186376" y="1061319"/>
              <a:ext cx="1456048" cy="158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41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Jeremiah’s confidence and 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trust in God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 vs. 22-24 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916832"/>
            <a:ext cx="19545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Great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97360" y="3068960"/>
            <a:ext cx="19545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7480" y="4293096"/>
            <a:ext cx="19545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endParaRPr lang="en-GB" sz="4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79912" y="5517232"/>
            <a:ext cx="5184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faithfulness</a:t>
            </a:r>
            <a:r>
              <a:rPr lang="en-GB" sz="6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sz="6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988840"/>
            <a:ext cx="396044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faithfulness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92" y="5373216"/>
            <a:ext cx="341148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Judah’s unfaithfulness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30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65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Jeremiah’s prayer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120744"/>
            <a:ext cx="3168352" cy="3276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</a:t>
            </a:r>
            <a:r>
              <a:rPr lang="en-GB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confesses, and identifies </a:t>
            </a:r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himself </a:t>
            </a:r>
            <a:r>
              <a:rPr lang="en-GB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 the sin of the </a:t>
            </a:r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of Judah.</a:t>
            </a:r>
          </a:p>
          <a:p>
            <a:pPr algn="ctr"/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16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2120744"/>
            <a:ext cx="3168352" cy="3276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</a:t>
            </a:r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prays for God to turn him and the people of Judah back to Himself</a:t>
            </a:r>
          </a:p>
          <a:p>
            <a:pPr algn="ctr"/>
            <a:r>
              <a:rPr lang="en-GB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21</a:t>
            </a:r>
          </a:p>
          <a:p>
            <a:pPr algn="ctr"/>
            <a:endParaRPr lang="en-GB" sz="2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AutoShape 2" descr="data:image/png;base64,iVBORw0KGgoAAAANSUhEUgAAAL0AAAELCAMAAAC77XfeAAAAilBMVEX///8DAwMAAAD19fX4+Pjc3Nz8/Pzm5ubw8PDPz8/j4+PU1NTIyMjt7e3Dw8O5ubmdnZ2QkJCmpqY8PDx2dnaysrKrq6tLS0srKytDQ0OVlZV5eXlhYWFubm69vb2BgYFYWFgdHR00NDQaGhoRERFTU1NoaGiKiopAQEAkJCQwMDAWFhYoKCgNDQ2Y8iQ4AAAQcUlEQVR4nO1di5aqOgz1FBVRfL/fz9EZZ/z/37ukFGhK0Yopetdir3XOCCKEkqbJTloqlRIlSpQoUaJEiRIlSvwf0Hi3APnhTRlj08m7xciHUSD7v+DfqfluSXJgzv6B7HADzrtleRoHEPtvub0Gf7fvFsYMTqtV5x/qIPzNh4+9oP3fKpQZ6pMDaEqvIoSfhzdSCfru52v+BHQcVL1fqYLw0+iLDWOddwpmgPachQjkH+0D4a/xVw3Gum+UzAA+ty2TirfmH7CdYWzwPskMMACBf1z42PrHLWVN+nb+2dJfQOCV2OjABhpgz7wnfyq2jPdVgUWwdUbfL5MvPw9rEH4cbdWDnnvDB6zYsmiZjPEFwrfizVGwKSm907kMGZu9QS4TODMQ3o23/WBzEW9158KIfqbJbIKxOSTW0QmEHUYb/i8fv/gQ9omOPjfzK2kH+Apt8bnPhJcJfz7Q6oADxi7SDujAUf/dht79xWv0gg+7N4h3H2sQfiztkI3lgDc8H6YastfzIXAO2NhUKuNgx158bkHL/wt7c/Pz2p6LN2tLe3x4FML61P+B8I3oC3X8ejcGan+t1GCPLzb4CBZ59T1kRT8AZ2hnNP67IHzkjfnIxp+DbzaFincXLjjwOORog/Dx7TCkK3D050RXXRBu78q7uPCx7eRuWz3+kn1SZDtiKRvinGTha6A3iaq4cC+FSXcf7SvyhzmcwCWQ+uUM310LbmZc+QSEISCOsrnwSfjUhyMkU9rl45ZXlIR3sGCyKQzRBr1OnEg+EMhuzYR7DFI/eBd4zD2son1c+KRl6zc4RD4guON15fr++OpLjl8FmiC89DBWqYezhXafvL3jfoPwSpAXjLDsKDnv3DnDAysPa4PBzK+8E7zllecPwh8kTeJKf8DHjHhogl3pwrHVCO9BekHabjAcJ3KsR/D/HHcG62iOvlaLOMD2M4TfyTtmOtM+4YHjumCrE/KSM2Hbj0GrjvABIDzqwzvOYsp7nFjiLRoDrKMWmmkhIHi5c/UARXiuW5J+bL5AsYT9WRQ7YAWj6q3jj0LN5nYR23nY9SXvCGPBmF9wDoJVrotvC/WSBe0O1PahL0ceIWCQ+pZ3cP4y6bH134gNCcfdQbFMci9S1H6YO8OxXfXE2K/cDXloJSnHlN8MSB8y+QNWKCuSGIlQJTCfNGTYMvLQStKNfpQxDP5Uw5MUGh1ek7H9xlRjCcGezO5xB1/ivfmotQysEkjPrW6x0lelgOhX7bI91XxeFb7sV7j4K9jPbe6iUOn9ZCBqqynXoGXZr7xDdSLi0HASh+eXQvV+kTgmE0XH66DRMg21VNw3Hhr64U+jRMqSFRlfTZOIY6r4A2uGXc2B6jhfY66nF3+1LtLJrCdee2BOUCjoYcYAHAY8DvNgKjRRa95t4dc7nImzCz/ptAuF0Ngz5Ik5IPxJ6tRVKTT8DQ1noGY/RRZbbBM34IZd857iwU9Vp3iZkLEO93zOcKpUNssmbrGJ8HEiires1GV7sU0UaEpeBXerB8Ew3PFYgSR4LRFxhZNmF8y+clmROd1JB/ARtyZ87eLC8kTX25jfcBg2n0M1EvRkNmcaKhHckOrl2cRPbCQvDIUVWzzKjlOR4FCiu+uCml3wvltYaFWL2ew6Dv7Af5D8tbrKPIGfnHRPcHPA7nZSMZdVbGPOOhiJ5D65kNnWcBMzCH/y8QtBTLniLooBNPhf+PGGLR00vYOOw2NQBxGw0+gRBoftK0VhEnvEY6wZY+wqg+lfo19e5T5dj9XsmxXIhxxjE7/HvvEMs6m4E1TCsSFRLC9+EKMC8w/dWJvHWM1xEYL6bQUoJ/nu+nEfgN5TFB/yw6LyoCNScy6cdNyBKb5LC+vZMD7cw33fJrpxpkZRc0W4mjrKwrAsNX0j2NpGH1M8nC2c4kspSYMp3lwyhR5r46qFruQgnRT6xBq4d16NPkkFZp4yMjGmGBxwgaROvJYcpK+ikidMbnrZzh2wBHLTRr9EERaTSIY+dkytYRE3fR8PRV2l6b9Un3eCPTFP7tMbKZFuEU7suThK7c0NGxxQckxMnvABQXyT0G9uMYUWUBT3Kz6h0f2C40Fgl3CwtFFMEENheCG+AmcjO+KTrDfAGCN/bKjyM1es2oHinKRvV+qwbAPDeHCfY+7rgDOD/G4QvdZJolmOEf49uES2+ftxzGV0MTm/UIebHlOyh3PcqevKYOCrgQA9kmAj+PQjWceWStaDv4ZCKo9hmlm5ex5gWo5PtvHTH6GWq2O3vsIVB2edp4p0U7WYIXX/1OAcPFfOFm7ZqRqEQNSOBp+WkiF3Uy7xPLWHGAmXsUc9dKmQrhVwQ/FINVXseT+VXB5ZdpITLqOHrjMJLLsSlDaVBKDa9BWWyjnbNjrDONhYyg6Vq8nR95Wmnyta3xFeRC3Jr4yZ1RKjDtNzLt4gzZ7+4mbkT00+6kt4EcM1Osaiyfwxd6Sa2Brypyb/NOqzNemBpGMZSmxkGukBFpicgaeGrOFFKNtI0jmXpUp7CHF9Qi/3uBEPah8VXkVdTvY4zGIxsvdE07vYcKd897Hos100SgRHYX0jxOqJ8KGNncUZU1z3g+izUzQ+WZTeSVdRmGITuERoRyvus8iKWpR+kN+J+lMLb9Yi0XBG4YlNvZ/mHgk3qgvUEH3YxcFX015syBUn309nqgvUE77xCAdfnj1CqpMig81/qWZhT6KuR+lIwDhYmnXVz+2EeKob0RFPcaSk2Zb2fMyvFLP0wqm4wrgqeaZG9YQ45baXKlwRhZ0ZnqXasac4kEs70pzqEpKbga2/ov0/6g46gP9HlMkWMeRUica2FmMTnyzgFy6OrwTt3dw2zQBdMt/7EJrLPR5/m0ztw5Qgm84l1H2gWMsfq3n+CxU/PeIFVVWlpUdWwypen0gRMVdD07XGZa+p0IsY30TGeMKNvIfNb5JztgTg0ChKnMMC1D1OSyyZ3Xo6Xn9FYI1bPBy54HGpluQ97aBFVMIxgkb3lArCnRp6USNh7V8CKLjXULyxGp3/l4FtnBx/CbwRmOISnC3rTUiFERBFw7DiHtXgNaxnmR2aOZiumOuAzJf9GQ/dOL/8EvpCcdDJvq0n+Fc00f4tcG7c8QHNlnesa31F7Wj5EHFQ/lUymSm6hBy+0tFyYhtXjIzjkjxw/14/84PLKgsl5YNUtlAdRa7B3Hpxwp4kIveQK1YT+mJ9toabKhLKha0u6natz28b08TLJ938Wd96p12TlPXXtEV/Y+vzOn9JJh1DFUY6tXixXUPq0hSMDbXFQ2fb9btdkvIBqLfUrIk2s18WQjGWd7Vhfd26izYkMWowfywdnKnVDOSoq4U3+aBPvXRtT7FqkUSdNb2X2sdTKekxUcvLcqGnd5Wm9pjXEEtG4aFBgYub3m19Vuc3xVgOGUeNj12zvhYvibXv6pOZPdvOfZOkUO+sH6/nttV+QzJWMVy0K9CwrvYLik7b0SvOxHrh8SpVqpgDZz3ZZ3/JGYqRFi1HmqBtPSp0KNK0A/1Q1bMeV3mMoODnqKcqfywT35xlfNnkqFMeBFr25zKvCRzwg95LWNtfgGD/+sr0HX25mWN/BWcnXdv9NA76cbaA1XJ8bUT0FEDr55r9e/tzZNZ4Zl0eHPU5/A6zV/cq0Hq99mGQ0fSpeRvkaNxeTldVM6j/mvWpzC4I/6JVG2VUiJ6J1ymqTZa7w2E+6kX2YcJXqXrN2qfmawi4pIUJrS2T0A/Gls0fF/5F/3uvZ9AgZ04Vl9QuJxYtQx8uRc9+eU6Y7V7kd/sZUz3c1PymnGhtj0j06AaCf7+v1m3wCZW6p7em8P0q3pZpRI/u4GWObp9RSAhN/+rJveUd0SneZQD2RueeQbz2WlDVutfqkfinl1JtfJFjnclqvVxB13okOhf/7wXx+ZREbQHq8PV645qR+LP8bsI+q6RnwtTVOXLATPzcjbRTl7qK4GjWqs4Bz0j8nN2Lv5VIG1Pu2EutEmNgIH3OWTh88T8tgyguShCZrI3Ez5EW67Csgp7IWlCkaX+MxH+6mfjCnVpXoB1rK8Fg2zRS/WeNc02zAL7ALLkeQWmtmeo/95R5k+ip2xHyBV+Wni8Z+lj8Z6gLbon1oYePLkZQPtAw0R29j64H75YZJNkeS08Qn4xNpDdf0qlzR/iucimKJP/UTPXNaPBBttqES/vjk+oc0OfgmunOzuRcW/HGRS3aqQtRJIL7Zrrz2MBVw6Wxs5Rso4ngCCJzs8Z/WFfH/SZ2y4xXNa1EQYFPzBr/QeXhhQv/lX2PGr+EhJHam4l/LxStXbnK32OYdOaBYi6LodX8yzxBfcllP95lOYY66Slm/53MxM/i1cYh+/Ng7DzoLkJREWio+Xo62Z1zjf97RC9dtdJTZCCMzI7eRCzC9fcfVxNrh0UtO/4sDG1+2j67h1B4A558ob0GxZRjx7Dx1UjVj0Ilg+SW3iEkyUEYBYmpIasbv0PUJDV30UpPkbNtGUmvXGuTxHkmqYS6rvFp1pyZGTa+9BM/kUZXfZOGrvFp1l03ihHRvCVEZxkVnNZ00pPM+DHtt7GFw53QrGBCqzokFewrQ9WJOLwjnzz1XONrXR2SJErHUHXE4MjfJO0n4ZJRGY/OshHNrDVUnZCBhHnmgZncSo1vQBGMdNLTrF+xNGx8CEY3ofD8pQjRfoNkjkXpPUPpF+LlbHBV2b0ziPN0fYuqqNFQdW6h0nNFQSQH2z8yflqbQyT91rDxB704p4Mt+COyv6F1FYjWbTFUHT6/V/A7VfyTB+JrYziy2WJmqsMvGZk5JSpjs3uslS42pFu4xdDqyByeasHvZfD1z5asht1wwJJ9k1RMeads+U/b9GS1IloXVnfFRFXTjhdjK324pH+yhEVGhr7OTvqJ5ob1dTHa2CR/UlIDQ2JHZq61rgs7pOK9rOCNcK5b20x6eZaRSspH8u/Raqt+Jl1HMSUngpYxSosmCZYVFwTe8/wy6bS8lj/ZnrI7FGU1ryEzIpvo7MyXVCt2pyXohDccbhElaNZXMk9FuhCsGZcvV8RVzUdo3akI1d7QZuI46vyS9KS1yEZ8LM7BGVJB+jPRvsmtmSMRoXW+DKUnnm9lpviIyU+n04yFp16+RRd6pq+KC1m17peR9NTLt+jHTvWqOAlk6pumTkO+loKRs6Cmzo3y7ZrT0M+RPBqJjwMis3x76iQWlrEwCrDUBJw+L/LoJBYWLTJTfPWZ57CaVtaLMlN8dS0ZszoffA4r805MSu3S7eY/K76lac1mFj+VqDJMX8QnsDRD0sjl1fiGZrFB9Htby+a4Rpqj8Wwz4m797629BO1h1QJjR22P65nqvs21Tx447Ixds6jHriENbfP1c3f7XxBs37F0zaOB/Oz4ejVdNnSJyVj26YNnvn04H4St7a5qmCUAY1+PH3lreH8qjvW3deprURjbmXEvm1kGBwLciO0ZwVqfC14CaU5V+7s0iQN7vi0vvMGRYnWCC4+eo9mdyYop2A1sdlYJuN1g3mQe4qI27p+n07+/4fTc79qevi9BInxh+d8injchWtID3xbYakTYwCuJ2e2rX9y750lRbzRoXrFRokSJEiVKlChRokSJEiVKlChRokSJEmb4D3w1tNnHqcZWAAAAAElFTkSuQmCC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png;base64,iVBORw0KGgoAAAANSUhEUgAAAL0AAAELCAMAAAC77XfeAAAAilBMVEX///8DAwMAAAD19fX4+Pjc3Nz8/Pzm5ubw8PDPz8/j4+PU1NTIyMjt7e3Dw8O5ubmdnZ2QkJCmpqY8PDx2dnaysrKrq6tLS0srKytDQ0OVlZV5eXlhYWFubm69vb2BgYFYWFgdHR00NDQaGhoRERFTU1NoaGiKiopAQEAkJCQwMDAWFhYoKCgNDQ2Y8iQ4AAAQcUlEQVR4nO1di5aqOgz1FBVRfL/fz9EZZ/z/37ukFGhK0Yopetdir3XOCCKEkqbJTloqlRIlSpQoUaJEiRIlSvwf0Hi3APnhTRlj08m7xciHUSD7v+DfqfluSXJgzv6B7HADzrtleRoHEPtvub0Gf7fvFsYMTqtV5x/qIPzNh4+9oP3fKpQZ6pMDaEqvIoSfhzdSCfru52v+BHQcVL1fqYLw0+iLDWOddwpmgPachQjkH+0D4a/xVw3Gum+UzAA+ty2TirfmH7CdYWzwPskMMACBf1z42PrHLWVN+nb+2dJfQOCV2OjABhpgz7wnfyq2jPdVgUWwdUbfL5MvPw9rEH4cbdWDnnvDB6zYsmiZjPEFwrfizVGwKSm907kMGZu9QS4TODMQ3o23/WBzEW9158KIfqbJbIKxOSTW0QmEHUYb/i8fv/gQ9omOPjfzK2kH+Apt8bnPhJcJfz7Q6oADxi7SDujAUf/dht79xWv0gg+7N4h3H2sQfiztkI3lgDc8H6YastfzIXAO2NhUKuNgx158bkHL/wt7c/Pz2p6LN2tLe3x4FML61P+B8I3oC3X8ejcGan+t1GCPLzb4CBZ59T1kRT8AZ2hnNP67IHzkjfnIxp+DbzaFincXLjjwOORog/Dx7TCkK3D050RXXRBu78q7uPCx7eRuWz3+kn1SZDtiKRvinGTha6A3iaq4cC+FSXcf7SvyhzmcwCWQ+uUM310LbmZc+QSEISCOsrnwSfjUhyMkU9rl45ZXlIR3sGCyKQzRBr1OnEg+EMhuzYR7DFI/eBd4zD2son1c+KRl6zc4RD4guON15fr++OpLjl8FmiC89DBWqYezhXafvL3jfoPwSpAXjLDsKDnv3DnDAysPa4PBzK+8E7zllecPwh8kTeJKf8DHjHhogl3pwrHVCO9BekHabjAcJ3KsR/D/HHcG62iOvlaLOMD2M4TfyTtmOtM+4YHjumCrE/KSM2Hbj0GrjvABIDzqwzvOYsp7nFjiLRoDrKMWmmkhIHi5c/UARXiuW5J+bL5AsYT9WRQ7YAWj6q3jj0LN5nYR23nY9SXvCGPBmF9wDoJVrotvC/WSBe0O1PahL0ceIWCQ+pZ3cP4y6bH134gNCcfdQbFMci9S1H6YO8OxXfXE2K/cDXloJSnHlN8MSB8y+QNWKCuSGIlQJTCfNGTYMvLQStKNfpQxDP5Uw5MUGh1ek7H9xlRjCcGezO5xB1/ivfmotQysEkjPrW6x0lelgOhX7bI91XxeFb7sV7j4K9jPbe6iUOn9ZCBqqynXoGXZr7xDdSLi0HASh+eXQvV+kTgmE0XH66DRMg21VNw3Hhr64U+jRMqSFRlfTZOIY6r4A2uGXc2B6jhfY66nF3+1LtLJrCdee2BOUCjoYcYAHAY8DvNgKjRRa95t4dc7nImzCz/ptAuF0Ngz5Ik5IPxJ6tRVKTT8DQ1noGY/RRZbbBM34IZd857iwU9Vp3iZkLEO93zOcKpUNssmbrGJ8HEiires1GV7sU0UaEpeBXerB8Ew3PFYgSR4LRFxhZNmF8y+clmROd1JB/ARtyZ87eLC8kTX25jfcBg2n0M1EvRkNmcaKhHckOrl2cRPbCQvDIUVWzzKjlOR4FCiu+uCml3wvltYaFWL2ew6Dv7Af5D8tbrKPIGfnHRPcHPA7nZSMZdVbGPOOhiJ5D65kNnWcBMzCH/y8QtBTLniLooBNPhf+PGGLR00vYOOw2NQBxGw0+gRBoftK0VhEnvEY6wZY+wqg+lfo19e5T5dj9XsmxXIhxxjE7/HvvEMs6m4E1TCsSFRLC9+EKMC8w/dWJvHWM1xEYL6bQUoJ/nu+nEfgN5TFB/yw6LyoCNScy6cdNyBKb5LC+vZMD7cw33fJrpxpkZRc0W4mjrKwrAsNX0j2NpGH1M8nC2c4kspSYMp3lwyhR5r46qFruQgnRT6xBq4d16NPkkFZp4yMjGmGBxwgaROvJYcpK+ikidMbnrZzh2wBHLTRr9EERaTSIY+dkytYRE3fR8PRV2l6b9Un3eCPTFP7tMbKZFuEU7suThK7c0NGxxQckxMnvABQXyT0G9uMYUWUBT3Kz6h0f2C40Fgl3CwtFFMEENheCG+AmcjO+KTrDfAGCN/bKjyM1es2oHinKRvV+qwbAPDeHCfY+7rgDOD/G4QvdZJolmOEf49uES2+ftxzGV0MTm/UIebHlOyh3PcqevKYOCrgQA9kmAj+PQjWceWStaDv4ZCKo9hmlm5ex5gWo5PtvHTH6GWq2O3vsIVB2edp4p0U7WYIXX/1OAcPFfOFm7ZqRqEQNSOBp+WkiF3Uy7xPLWHGAmXsUc9dKmQrhVwQ/FINVXseT+VXB5ZdpITLqOHrjMJLLsSlDaVBKDa9BWWyjnbNjrDONhYyg6Vq8nR95Wmnyta3xFeRC3Jr4yZ1RKjDtNzLt4gzZ7+4mbkT00+6kt4EcM1Osaiyfwxd6Sa2Brypyb/NOqzNemBpGMZSmxkGukBFpicgaeGrOFFKNtI0jmXpUp7CHF9Qi/3uBEPah8VXkVdTvY4zGIxsvdE07vYcKd897Hos100SgRHYX0jxOqJ8KGNncUZU1z3g+izUzQ+WZTeSVdRmGITuERoRyvus8iKWpR+kN+J+lMLb9Yi0XBG4YlNvZ/mHgk3qgvUEH3YxcFX015syBUn309nqgvUE77xCAdfnj1CqpMig81/qWZhT6KuR+lIwDhYmnXVz+2EeKob0RFPcaSk2Zb2fMyvFLP0wqm4wrgqeaZG9YQ45baXKlwRhZ0ZnqXasac4kEs70pzqEpKbga2/ov0/6g46gP9HlMkWMeRUica2FmMTnyzgFy6OrwTt3dw2zQBdMt/7EJrLPR5/m0ztw5Qgm84l1H2gWMsfq3n+CxU/PeIFVVWlpUdWwypen0gRMVdD07XGZa+p0IsY30TGeMKNvIfNb5JztgTg0ChKnMMC1D1OSyyZ3Xo6Xn9FYI1bPBy54HGpluQ97aBFVMIxgkb3lArCnRp6USNh7V8CKLjXULyxGp3/l4FtnBx/CbwRmOISnC3rTUiFERBFw7DiHtXgNaxnmR2aOZiumOuAzJf9GQ/dOL/8EvpCcdDJvq0n+Fc00f4tcG7c8QHNlnesa31F7Wj5EHFQ/lUymSm6hBy+0tFyYhtXjIzjkjxw/14/84PLKgsl5YNUtlAdRa7B3Hpxwp4kIveQK1YT+mJ9toabKhLKha0u6natz28b08TLJ938Wd96p12TlPXXtEV/Y+vzOn9JJh1DFUY6tXixXUPq0hSMDbXFQ2fb9btdkvIBqLfUrIk2s18WQjGWd7Vhfd26izYkMWowfywdnKnVDOSoq4U3+aBPvXRtT7FqkUSdNb2X2sdTKekxUcvLcqGnd5Wm9pjXEEtG4aFBgYub3m19Vuc3xVgOGUeNj12zvhYvibXv6pOZPdvOfZOkUO+sH6/nttV+QzJWMVy0K9CwrvYLik7b0SvOxHrh8SpVqpgDZz3ZZ3/JGYqRFi1HmqBtPSp0KNK0A/1Q1bMeV3mMoODnqKcqfywT35xlfNnkqFMeBFr25zKvCRzwg95LWNtfgGD/+sr0HX25mWN/BWcnXdv9NA76cbaA1XJ8bUT0FEDr55r9e/tzZNZ4Zl0eHPU5/A6zV/cq0Hq99mGQ0fSpeRvkaNxeTldVM6j/mvWpzC4I/6JVG2VUiJ6J1ymqTZa7w2E+6kX2YcJXqXrN2qfmawi4pIUJrS2T0A/Gls0fF/5F/3uvZ9AgZ04Vl9QuJxYtQx8uRc9+eU6Y7V7kd/sZUz3c1PymnGhtj0j06AaCf7+v1m3wCZW6p7em8P0q3pZpRI/u4GWObp9RSAhN/+rJveUd0SneZQD2RueeQbz2WlDVutfqkfinl1JtfJFjnclqvVxB13okOhf/7wXx+ZREbQHq8PV645qR+LP8bsI+q6RnwtTVOXLATPzcjbRTl7qK4GjWqs4Bz0j8nN2Lv5VIG1Pu2EutEmNgIH3OWTh88T8tgyguShCZrI3Ez5EW67Csgp7IWlCkaX+MxH+6mfjCnVpXoB1rK8Fg2zRS/WeNc02zAL7ALLkeQWmtmeo/95R5k+ip2xHyBV+Wni8Z+lj8Z6gLbon1oYePLkZQPtAw0R29j64H75YZJNkeS08Qn4xNpDdf0qlzR/iucimKJP/UTPXNaPBBttqES/vjk+oc0OfgmunOzuRcW/HGRS3aqQtRJIL7Zrrz2MBVw6Wxs5Rso4ngCCJzs8Z/WFfH/SZ2y4xXNa1EQYFPzBr/QeXhhQv/lX2PGr+EhJHam4l/LxStXbnK32OYdOaBYi6LodX8yzxBfcllP95lOYY66Slm/53MxM/i1cYh+/Ng7DzoLkJREWio+Xo62Z1zjf97RC9dtdJTZCCMzI7eRCzC9fcfVxNrh0UtO/4sDG1+2j67h1B4A558ob0GxZRjx7Dx1UjVj0Ilg+SW3iEkyUEYBYmpIasbv0PUJDV30UpPkbNtGUmvXGuTxHkmqYS6rvFp1pyZGTa+9BM/kUZXfZOGrvFp1l03ihHRvCVEZxkVnNZ00pPM+DHtt7GFw53QrGBCqzokFewrQ9WJOLwjnzz1XONrXR2SJErHUHXE4MjfJO0n4ZJRGY/OshHNrDVUnZCBhHnmgZncSo1vQBGMdNLTrF+xNGx8CEY3ofD8pQjRfoNkjkXpPUPpF+LlbHBV2b0ziPN0fYuqqNFQdW6h0nNFQSQH2z8yflqbQyT91rDxB704p4Mt+COyv6F1FYjWbTFUHT6/V/A7VfyTB+JrYziy2WJmqsMvGZk5JSpjs3uslS42pFu4xdDqyByeasHvZfD1z5asht1wwJJ9k1RMeads+U/b9GS1IloXVnfFRFXTjhdjK324pH+yhEVGhr7OTvqJ5ob1dTHa2CR/UlIDQ2JHZq61rgs7pOK9rOCNcK5b20x6eZaRSspH8u/Raqt+Jl1HMSUngpYxSosmCZYVFwTe8/wy6bS8lj/ZnrI7FGU1ryEzIpvo7MyXVCt2pyXohDccbhElaNZXMk9FuhCsGZcvV8RVzUdo3akI1d7QZuI46vyS9KS1yEZ8LM7BGVJB+jPRvsmtmSMRoXW+DKUnnm9lpviIyU+n04yFp16+RRd6pq+KC1m17peR9NTLt+jHTvWqOAlk6pumTkO+loKRs6Cmzo3y7ZrT0M+RPBqJjwMis3x76iQWlrEwCrDUBJw+L/LoJBYWLTJTfPWZ57CaVtaLMlN8dS0ZszoffA4r805MSu3S7eY/K76lac1mFj+VqDJMX8QnsDRD0sjl1fiGZrFB9Htby+a4Rpqj8Wwz4m797629BO1h1QJjR22P65nqvs21Tx447Ixds6jHriENbfP1c3f7XxBs37F0zaOB/Oz4ejVdNnSJyVj26YNnvn04H4St7a5qmCUAY1+PH3lreH8qjvW3deprURjbmXEvm1kGBwLciO0ZwVqfC14CaU5V+7s0iQN7vi0vvMGRYnWCC4+eo9mdyYop2A1sdlYJuN1g3mQe4qI27p+n07+/4fTc79qevi9BInxh+d8injchWtID3xbYakTYwCuJ2e2rX9y750lRbzRoXrFRokSJEiVKlChRokSJEiVKlChRokSJEmb4D3w1tNnHqcZWAAAAAElFTkSuQmCC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60212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John Chapter 1 vs. 9</a:t>
            </a:r>
            <a:endParaRPr lang="en-GB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34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hQUEBQUEBAPEA8PDw8QEA8PEA8PFBEWFhQRFRQYHCggGBolGxQXITEhJSktLi4uFx8zODMsNygtLisBCgoKDg0OGhAQFywcHBwsLCwsLCwsLCwsLC8sLCwsLCwsLCwsLCwsLCwsLCwsLCwsLCwsLCwsLCwsLCwsLCwrLP/AABEIAMYAogMBEQACEQEDEQH/xAAbAAACAgMBAAAAAAAAAAAAAAAAAwEEAgUGB//EAD8QAAICAAIFCQQIBAcBAAAAAAECAAMEEQUSITFBBhMiMlFhcYGxUpGhwRQjM0Jy0eHwU2KCskNjc5KiwvEH/8QAGQEAAwEBAQAAAAAAAAAAAAAAAAECAwQF/8QAKBEBAQACAQMDBAIDAQAAAAAAAAECERIDBCExQVETImFxI5EyQoFi/9oADAMBAAIRAxEAPwD1mQoQAgaYAQJBaAY85HINo5yGi2kWQ0NsL7ctX+ZtX4E/KEguWrDK90SmUAiAECEAIAQAgBACAEAIAQMQCYApmjkTaUzS9J2WXj0W0c7DQ2kWQ0NtfpfF6r4Yb9fEhferL85p08dzJzdx1OOWE+a3Vb+s5tO2VmDA0wCIAQIQAgBACAEAIAQAgaYAqx5UhVXdpcjO0hrJWk7YNZK0W2OvHotslf1EVg25flbjNW+gD/C1LdnbzgP/AFnT2/T+zKvJ7/q66uM+HZo84bHs43xD0MnTSU2SpBgBAhACAEAIAQAgBAJgbFjAqrWNNIm1WsaaSM7SGaXIi0ovK0m1jrx6G2QcxWeBtxfKJWe6ywZ6tXMr5P0R6Tu6HjHj8vF7rG55ZZ/DuNE4nXqrbtRfSed1MdZWPa7fPl0plWxraY10RZUyKtlEEQAgBACAEAIAQAgEwMq0xxNVLWmsiKq2GaxnVewy5EWkM8vSNsOcj0W2VlhCMeIByORy1uGeXDMiTfUsrrGqtOiG+jOrr9ZfVXsIzydK1C5+DAnzh9afV8ejLHo36Or62I5F3uadVwytWxyDAg6rbePHW1vhH3U45bhdhleNwvtXTVtOOx6UWqjM6uGxGiAEAIAQAgBACAEAmAIslYlVS0zWM6rWzSM6qWGaRnVaxppGdIDytI2p6XxZzqqUkva65IGbI7cgWyPV3k9uqYY4etrLq9T7pi6DnyVXaSNVcjnv2b/Octx87dlzunM4az6Njst1eJ3HgCxy49jD3Gdec59L8xwY5/S6/wCK7eqcFevFumZVpDpKkGAECEAIAQAgBACATAyLI4mqlom0Z1WsE0jOqtiy4zqu6zSVFhQTLfu+XGVtFmml0aOdue47jnVV3IOs3uP/ACmufjDi5en92Vzb827u4ATnmPu6rk1HKHDc5XmvXrJZcuziPn5TbpZatl9K5+vjyx/MdJycx/P0I563Us7rF3/I+c4utjwy09Dts+fTl927qE566obJUgwAgQgBACAEAIAQCYGVascTVWxZpEVWsE0lZ1XdZpKmwopK2jTU8oLSEFa9e86ngn3j8vOa9Obu/hz9fLxxnrSsCgUZL1VGovgN58z6S8vOTPHx4WDZFo+TA2fv9+EfErS+TeJGHxJqJyqxWWpwC28B5jZ5Dtkdzhzx5fC+2z4Z69q7ysTzL5esziNBgBAhACAEAIAQAgEwNi4jIh1lSpsVnWaSosIZJcqNFsAMydgA1iTuAG8+7OOXzqJvj1cg15sc3buc+rpHs17gT45k+c78MOOOnnZZcryWw2QyG4ACLRbYNbHocmBtj0WycZXrqMjkRtVuKuDmCD4gRyFfR2vJrSQvqVjssUlLR7No63kdh855HW6f08r+Xsdv1eeG/duJk2RAxAhACAEAIAQAgBA0wDBkzjlKwh0lSopJrl8isc9ypxOxcOpya4FrcvuUA7fNjs986e3w3eTi7nL/AFjRI+bEjqr0VHDvndrw4bfOmT2Q4lci2sj0nkWbY9Fs7CtrZr2jNfxCTl48rxu5pa0DpH6PiFY7KsQRTf2JcMwjnx3Gc/cdPnjv3jo7fq8M5+XoatnPJewmMIgBACAEAIAQAgBA0wAgTEoI5RpVx16VVtZYckRSzHuAl4zldRnllMZuvO7sS7BrX2W4khgu/m6t1aeQ2+c9fpYSTXw8bPO2233LU6oA7PWbaY2lvbHpOyWtj0m5FtdHpPJNWJ1WDDepzhcdw8c9Vs9I0qTkTlViV1db2bMuiw+BnPj5mr6x03xlv2rruR+lTdSVs2X4c8zaOJA6r+BHznldx0+Oe56V63a9Xljq+sb8TB0pgEQMQAgQgBACAEAIGmBIY7IHHF8rsaLrVwwJNVQF+LI4gdSrPdt+Ynd23S1OV9/R5/ddTd4e09XN34jXct2bhwz7J6mGOpI8rPLlSrLJemdyV3tlcUXIhro+KbkWbDHpO0axj9C26LRa8/hjWetXsXtHFD6icXV+zqcvau/pfydPXvEaL0m1NteJOwZjC41ewblt/fZlMuv0uU1/Tft+rcLMv+V6dQ2ag55g7Qd+YO6ePfFe1PMZwAgYgEQIQAgBACAAgaYBrtOaUTD0Pa23VU6i+2/3VHiZp0sOeWmXVzmGO686uZq6zzhzvxB5+87uk3Vr8B2T2elhLfxPR4vWysmve+aoh8h6+M6rHJll5V7LY5GVpGbGUkxaYtqmJi0xbPiYKYuR8Wx0BZqWgblcap8eHx2ecx685Y/p09veOf7XdJYQJaQw+oxS83Z/K2Wxvfkc/Gc+OXLD8xvnjwz37VvOROkW1Hwtu27CNqgn79J6jeW7wynD3HT8856V6HbdTxwvrHUBpy6dcrIPAMgYjTAIgYgBAhAJgYgPZw3KXFi7E6h20YBRfcOD3n7Os+HzM7+2w447968/uc95fjFyeMxBssJJ25lm72P7E9fDHjNPGzzuXlWssJmmmFrBK898Q1tarqk2rmJyVSeTSYnCqTtXFkKotnxSEy2jeCCIrdxUnl0eJpF9PeygjuYfrmJxTLhm7sseeDSnFNU1WK+9h2GGxY9vDscgx7x29oEvqYzKXH59EdLO46z+PV6HXYCARtB3EcRwM8y+PD1Zd+jIPFo9s1aLRmK8WjZxGIBECEAmBqek8cKKrLW6tSM578hu8zkPOVhLllIjPLjja8xvuavDrr/bYpmxd53bW2IvhkJ7fQw+78Tw8PuM7qT3vlp12ec7q8/KmV1SbdFIt11yLW0xWa65Fq5D1qkWrkNWuTyXMWQqi5HxHNQ2OLbaEbolfZOsO4H9fWc3Vnl1dvfGisZhBzhVvssUhrfuY/rkfOGN3j+YLNZ69qu8jcWxw/NWH6zCu+Hs7ckOaH/bl7jOfrz7tz3dPb5W46vs3waYt2YaSqUxTFYez1aSplA0REIBMA4//wCgWFlowynJsbiEQ7dvNIQXI8M1986u0x83P4cvdZeJj8uL5SYrXubV6oYqg7ETogT2u2w44eXh9bPlnap0pnNrXOu1VzPKtMYtVpM7Wsi0lcztaSHpXJ20kOWqTtUjMVRbPig1xbPR2j+jYOxuifP9ZHU84r6fir2lac0JG9CGHgN/rMenfOvlt1cdzfwo6Ns1McwGxcbh67gP82s6r/nKzn2fqjp3Wf7jpQZzadRimKw5TFaTpRiNJ0qH60RpkgCATAOF5QXZ6TU8MHgrrwOxyCfks9DoT+LXzXB3GX8m/iOCsJLjjlkM+JPGe5PR4Uu42FSTLKnjF2quZ2tZFutJna1kWq0mdrSRZRJFrSQ1a5Nq5iYKpO1cQ1UNjih6sgD/ADH4asXLez02rLmD3j1Ewl1XRZ9rncR0bME/FMTbhz+G2s5DwzI9029ZlGE8cf26dWnPp07MUxKNUyaqHKZCobnEZshQEDTAPONNOfp2PPs4GsDwJQT1O3/xw/bzO5/3/TjkHT/qns2eHi4+jcVLOfJpjF2pZna1kW6kmVraRcqSZ2tZFlEmdrSQ9K5FrSQ5a4tq0DVFsaRdV0B+J/RZMvk7j4XUGz3ekizytzWmRlXWfZ0hhiO4kmdOF8/8YWeHQKZhY3hqmQqHIYqqHI0mqMzkmszNYEDTAPPOUaZY/Ej+No0sO/mzt/tnp9vl9uN+K83usfOX5jiWOT+YPpPb9nixvqOGW7ePCcuXq1xXqhMa2xi5UsztbSLlSzG1rItVpM9tZFlEk2tJDlrk7VpJri2ehZX0B+M/2iTv7j14NI+H5Ql8jXhzWmN2GT+Jj0byrRnM6ML5v4jC+kbhTI0uHJIqocslcPrkVRsRrUyaCATAON5bViu7C4k9RLWwuIPDmbxq5nuB9Z2drluXH/rm7jH0rgNI4U12FTvUlG8VOXynvdPLljK8C48bZ8L+ibcxqnhu8Jl1IvFuahOfKt8V2kTKtsVylZlW0XK1mVaxbqSRa0kWUrmdq9JaqLkekNX0R+M+kJfIs8ML1yUknIfE9whL5K+HM419fGVqBswmHa1hwFt7ZKPEICf6p1dPxjb8ufP/ACkbRIqcPSRVnrIqofXJq4ZJNbmTQQCYBrdN6LGJpspfYtqFQdnRbLY3kcvdK6eVwzliephyxeZYtGtTOwat9Z+j4keziKwAH8HXIg9zT3eh1JPH9PD7np6vL+1DCkq68CGAI7ds6sruOfF09JnDXTiu0zOtYvVTKt4uVCZVriuVzLJrIt1iZ1pIaUkbVpg9Wzs27ZW/I9mt0liAqszZhKlLtkCx1V2kADeTuGXaJeE3dMs3OaBosKvdYpFuKc3OCpzRdgrTyUCdmdnpPZzSW3bcpWew+4zPcXIaok7UesiqhyCTVw6Sa1MmggEwAgHCctNFvW/0ulS6MgTG1LsZ61Oa3L/On74zu7XrS/bb59nL3HRl8xo6tQ6rIQ6MNZLANjD5Ebcwd09Hl4eRcLjfK9SZnWkX6Zlk1i7UZlW+K7UZnWuK7U8yybYrVdhmdaSm6/8A7J0phZdkMzwz255cN8WqVykcfpDSeJvxCCl2TB1qLTejLliydyKy/cBG3jv7p24dPCYbynly9TO78ejY8/Yd7sfFjDjj7RPIxWPaT4kxaUagk0zkEmrh6CRVQ2Sa1M2ggBAJgCzWMv3uhvQcHp/kpbUzXaPUMr9O7BE5K54vUfut3eu6d/b91L9uf9uXq9vubjUYDSldh1cylqkh6bBqWIfA7/KdlefcLjdNzS0zqou0tMq2lXa2md8Ncat1PM7Gsqyln74CZWNJVPTGm8PhkLX2LUvBTmXcjgqjaTKw6WWfiQsurI5y/GWaSw7AB8Lh+fQZno2YijVJbwBOQ/OdOOGPSy+axyy5YtngcOlSCtVAqUZKo+6faHf6yct27qJ8LHN5d/fCVWjEWKnDlWTVQ1RJq4cgkVUN1ZJ6WZmsQAgBAAiBo1R2QhVouUHJjCYvI3V/WDLVurJSxf6hv89k36fcZ4elZZYTJyt/JPSNG3C4hb0H+FiV1Wy7nA+YnZj3WGf+U05723wQMdpKv7bAWHLe1L13A9/RJmn8d9MkfTynsyXlTYN+DxQP+lFejjf9oqb+DBypxTfY6PxDNw1xqL6Sfo4e+R7vwxY6bv2HmsBWd+qVuuPn0vhkYa6GP/ofdT8ByRoRucuL4u/fzl5zy8F/POLLr3WsfELhPd0qr0D2a6bPIzC37trnowVJQ0zUSTNRYtmaqyaqGoJNVDlElUNkq0bIMQAgBAJgYgTCwRlSSJc9CKIlRFYMZRUpo0FMJQQUjIavRPismmlUjCQIgYoiOGqIqoxFkUzkWKqZ6slo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data:image/png;base64,iVBORw0KGgoAAAANSUhEUgAAAL0AAAELCAMAAAC77XfeAAAAilBMVEX///8DAwMAAAD19fX4+Pjc3Nz8/Pzm5ubw8PDPz8/j4+PU1NTIyMjt7e3Dw8O5ubmdnZ2QkJCmpqY8PDx2dnaysrKrq6tLS0srKytDQ0OVlZV5eXlhYWFubm69vb2BgYFYWFgdHR00NDQaGhoRERFTU1NoaGiKiopAQEAkJCQwMDAWFhYoKCgNDQ2Y8iQ4AAAQcUlEQVR4nO1di5aqOgz1FBVRfL/fz9EZZ/z/37ukFGhK0Yopetdir3XOCCKEkqbJTloqlRIlSpQoUaJEiRIlSvwf0Hi3APnhTRlj08m7xciHUSD7v+DfqfluSXJgzv6B7HADzrtleRoHEPtvub0Gf7fvFsYMTqtV5x/qIPzNh4+9oP3fKpQZ6pMDaEqvIoSfhzdSCfru52v+BHQcVL1fqYLw0+iLDWOddwpmgPachQjkH+0D4a/xVw3Gum+UzAA+ty2TirfmH7CdYWzwPskMMACBf1z42PrHLWVN+nb+2dJfQOCV2OjABhpgz7wnfyq2jPdVgUWwdUbfL5MvPw9rEH4cbdWDnnvDB6zYsmiZjPEFwrfizVGwKSm907kMGZu9QS4TODMQ3o23/WBzEW9158KIfqbJbIKxOSTW0QmEHUYb/i8fv/gQ9omOPjfzK2kH+Apt8bnPhJcJfz7Q6oADxi7SDujAUf/dht79xWv0gg+7N4h3H2sQfiztkI3lgDc8H6YastfzIXAO2NhUKuNgx158bkHL/wt7c/Pz2p6LN2tLe3x4FML61P+B8I3oC3X8ejcGan+t1GCPLzb4CBZ59T1kRT8AZ2hnNP67IHzkjfnIxp+DbzaFincXLjjwOORog/Dx7TCkK3D050RXXRBu78q7uPCx7eRuWz3+kn1SZDtiKRvinGTha6A3iaq4cC+FSXcf7SvyhzmcwCWQ+uUM310LbmZc+QSEISCOsrnwSfjUhyMkU9rl45ZXlIR3sGCyKQzRBr1OnEg+EMhuzYR7DFI/eBd4zD2son1c+KRl6zc4RD4guON15fr++OpLjl8FmiC89DBWqYezhXafvL3jfoPwSpAXjLDsKDnv3DnDAysPa4PBzK+8E7zllecPwh8kTeJKf8DHjHhogl3pwrHVCO9BekHabjAcJ3KsR/D/HHcG62iOvlaLOMD2M4TfyTtmOtM+4YHjumCrE/KSM2Hbj0GrjvABIDzqwzvOYsp7nFjiLRoDrKMWmmkhIHi5c/UARXiuW5J+bL5AsYT9WRQ7YAWj6q3jj0LN5nYR23nY9SXvCGPBmF9wDoJVrotvC/WSBe0O1PahL0ceIWCQ+pZ3cP4y6bH134gNCcfdQbFMci9S1H6YO8OxXfXE2K/cDXloJSnHlN8MSB8y+QNWKCuSGIlQJTCfNGTYMvLQStKNfpQxDP5Uw5MUGh1ek7H9xlRjCcGezO5xB1/ivfmotQysEkjPrW6x0lelgOhX7bI91XxeFb7sV7j4K9jPbe6iUOn9ZCBqqynXoGXZr7xDdSLi0HASh+eXQvV+kTgmE0XH66DRMg21VNw3Hhr64U+jRMqSFRlfTZOIY6r4A2uGXc2B6jhfY66nF3+1LtLJrCdee2BOUCjoYcYAHAY8DvNgKjRRa95t4dc7nImzCz/ptAuF0Ngz5Ik5IPxJ6tRVKTT8DQ1noGY/RRZbbBM34IZd857iwU9Vp3iZkLEO93zOcKpUNssmbrGJ8HEiires1GV7sU0UaEpeBXerB8Ew3PFYgSR4LRFxhZNmF8y+clmROd1JB/ARtyZ87eLC8kTX25jfcBg2n0M1EvRkNmcaKhHckOrl2cRPbCQvDIUVWzzKjlOR4FCiu+uCml3wvltYaFWL2ew6Dv7Af5D8tbrKPIGfnHRPcHPA7nZSMZdVbGPOOhiJ5D65kNnWcBMzCH/y8QtBTLniLooBNPhf+PGGLR00vYOOw2NQBxGw0+gRBoftK0VhEnvEY6wZY+wqg+lfo19e5T5dj9XsmxXIhxxjE7/HvvEMs6m4E1TCsSFRLC9+EKMC8w/dWJvHWM1xEYL6bQUoJ/nu+nEfgN5TFB/yw6LyoCNScy6cdNyBKb5LC+vZMD7cw33fJrpxpkZRc0W4mjrKwrAsNX0j2NpGH1M8nC2c4kspSYMp3lwyhR5r46qFruQgnRT6xBq4d16NPkkFZp4yMjGmGBxwgaROvJYcpK+ikidMbnrZzh2wBHLTRr9EERaTSIY+dkytYRE3fR8PRV2l6b9Un3eCPTFP7tMbKZFuEU7suThK7c0NGxxQckxMnvABQXyT0G9uMYUWUBT3Kz6h0f2C40Fgl3CwtFFMEENheCG+AmcjO+KTrDfAGCN/bKjyM1es2oHinKRvV+qwbAPDeHCfY+7rgDOD/G4QvdZJolmOEf49uES2+ftxzGV0MTm/UIebHlOyh3PcqevKYOCrgQA9kmAj+PQjWceWStaDv4ZCKo9hmlm5ex5gWo5PtvHTH6GWq2O3vsIVB2edp4p0U7WYIXX/1OAcPFfOFm7ZqRqEQNSOBp+WkiF3Uy7xPLWHGAmXsUc9dKmQrhVwQ/FINVXseT+VXB5ZdpITLqOHrjMJLLsSlDaVBKDa9BWWyjnbNjrDONhYyg6Vq8nR95Wmnyta3xFeRC3Jr4yZ1RKjDtNzLt4gzZ7+4mbkT00+6kt4EcM1Osaiyfwxd6Sa2Brypyb/NOqzNemBpGMZSmxkGukBFpicgaeGrOFFKNtI0jmXpUp7CHF9Qi/3uBEPah8VXkVdTvY4zGIxsvdE07vYcKd897Hos100SgRHYX0jxOqJ8KGNncUZU1z3g+izUzQ+WZTeSVdRmGITuERoRyvus8iKWpR+kN+J+lMLb9Yi0XBG4YlNvZ/mHgk3qgvUEH3YxcFX015syBUn309nqgvUE77xCAdfnj1CqpMig81/qWZhT6KuR+lIwDhYmnXVz+2EeKob0RFPcaSk2Zb2fMyvFLP0wqm4wrgqeaZG9YQ45baXKlwRhZ0ZnqXasac4kEs70pzqEpKbga2/ov0/6g46gP9HlMkWMeRUica2FmMTnyzgFy6OrwTt3dw2zQBdMt/7EJrLPR5/m0ztw5Qgm84l1H2gWMsfq3n+CxU/PeIFVVWlpUdWwypen0gRMVdD07XGZa+p0IsY30TGeMKNvIfNb5JztgTg0ChKnMMC1D1OSyyZ3Xo6Xn9FYI1bPBy54HGpluQ97aBFVMIxgkb3lArCnRp6USNh7V8CKLjXULyxGp3/l4FtnBx/CbwRmOISnC3rTUiFERBFw7DiHtXgNaxnmR2aOZiumOuAzJf9GQ/dOL/8EvpCcdDJvq0n+Fc00f4tcG7c8QHNlnesa31F7Wj5EHFQ/lUymSm6hBy+0tFyYhtXjIzjkjxw/14/84PLKgsl5YNUtlAdRa7B3Hpxwp4kIveQK1YT+mJ9toabKhLKha0u6natz28b08TLJ938Wd96p12TlPXXtEV/Y+vzOn9JJh1DFUY6tXixXUPq0hSMDbXFQ2fb9btdkvIBqLfUrIk2s18WQjGWd7Vhfd26izYkMWowfywdnKnVDOSoq4U3+aBPvXRtT7FqkUSdNb2X2sdTKekxUcvLcqGnd5Wm9pjXEEtG4aFBgYub3m19Vuc3xVgOGUeNj12zvhYvibXv6pOZPdvOfZOkUO+sH6/nttV+QzJWMVy0K9CwrvYLik7b0SvOxHrh8SpVqpgDZz3ZZ3/JGYqRFi1HmqBtPSp0KNK0A/1Q1bMeV3mMoODnqKcqfywT35xlfNnkqFMeBFr25zKvCRzwg95LWNtfgGD/+sr0HX25mWN/BWcnXdv9NA76cbaA1XJ8bUT0FEDr55r9e/tzZNZ4Zl0eHPU5/A6zV/cq0Hq99mGQ0fSpeRvkaNxeTldVM6j/mvWpzC4I/6JVG2VUiJ6J1ymqTZa7w2E+6kX2YcJXqXrN2qfmawi4pIUJrS2T0A/Gls0fF/5F/3uvZ9AgZ04Vl9QuJxYtQx8uRc9+eU6Y7V7kd/sZUz3c1PymnGhtj0j06AaCf7+v1m3wCZW6p7em8P0q3pZpRI/u4GWObp9RSAhN/+rJveUd0SneZQD2RueeQbz2WlDVutfqkfinl1JtfJFjnclqvVxB13okOhf/7wXx+ZREbQHq8PV645qR+LP8bsI+q6RnwtTVOXLATPzcjbRTl7qK4GjWqs4Bz0j8nN2Lv5VIG1Pu2EutEmNgIH3OWTh88T8tgyguShCZrI3Ez5EW67Csgp7IWlCkaX+MxH+6mfjCnVpXoB1rK8Fg2zRS/WeNc02zAL7ALLkeQWmtmeo/95R5k+ip2xHyBV+Wni8Z+lj8Z6gLbon1oYePLkZQPtAw0R29j64H75YZJNkeS08Qn4xNpDdf0qlzR/iucimKJP/UTPXNaPBBttqES/vjk+oc0OfgmunOzuRcW/HGRS3aqQtRJIL7Zrrz2MBVw6Wxs5Rso4ngCCJzs8Z/WFfH/SZ2y4xXNa1EQYFPzBr/QeXhhQv/lX2PGr+EhJHam4l/LxStXbnK32OYdOaBYi6LodX8yzxBfcllP95lOYY66Slm/53MxM/i1cYh+/Ng7DzoLkJREWio+Xo62Z1zjf97RC9dtdJTZCCMzI7eRCzC9fcfVxNrh0UtO/4sDG1+2j67h1B4A558ob0GxZRjx7Dx1UjVj0Ilg+SW3iEkyUEYBYmpIasbv0PUJDV30UpPkbNtGUmvXGuTxHkmqYS6rvFp1pyZGTa+9BM/kUZXfZOGrvFp1l03ihHRvCVEZxkVnNZ00pPM+DHtt7GFw53QrGBCqzokFewrQ9WJOLwjnzz1XONrXR2SJErHUHXE4MjfJO0n4ZJRGY/OshHNrDVUnZCBhHnmgZncSo1vQBGMdNLTrF+xNGx8CEY3ofD8pQjRfoNkjkXpPUPpF+LlbHBV2b0ziPN0fYuqqNFQdW6h0nNFQSQH2z8yflqbQyT91rDxB704p4Mt+COyv6F1FYjWbTFUHT6/V/A7VfyTB+JrYziy2WJmqsMvGZk5JSpjs3uslS42pFu4xdDqyByeasHvZfD1z5asht1wwJJ9k1RMeads+U/b9GS1IloXVnfFRFXTjhdjK324pH+yhEVGhr7OTvqJ5ob1dTHa2CR/UlIDQ2JHZq61rgs7pOK9rOCNcK5b20x6eZaRSspH8u/Raqt+Jl1HMSUngpYxSosmCZYVFwTe8/wy6bS8lj/ZnrI7FGU1ryEzIpvo7MyXVCt2pyXohDccbhElaNZXMk9FuhCsGZcvV8RVzUdo3akI1d7QZuI46vyS9KS1yEZ8LM7BGVJB+jPRvsmtmSMRoXW+DKUnnm9lpviIyU+n04yFp16+RRd6pq+KC1m17peR9NTLt+jHTvWqOAlk6pumTkO+loKRs6Cmzo3y7ZrT0M+RPBqJjwMis3x76iQWlrEwCrDUBJw+L/LoJBYWLTJTfPWZ57CaVtaLMlN8dS0ZszoffA4r805MSu3S7eY/K76lac1mFj+VqDJMX8QnsDRD0sjl1fiGZrFB9Htby+a4Rpqj8Wwz4m797629BO1h1QJjR22P65nqvs21Tx447Ixds6jHriENbfP1c3f7XxBs37F0zaOB/Oz4ejVdNnSJyVj26YNnvn04H4St7a5qmCUAY1+PH3lreH8qjvW3deprURjbmXEvm1kGBwLciO0ZwVqfC14CaU5V+7s0iQN7vi0vvMGRYnWCC4+eo9mdyYop2A1sdlYJuN1g3mQe4qI27p+n07+/4fTc79qevi9BInxh+d8injchWtID3xbYakTYwCuJ2e2rX9y750lRbzRoXrFRokSJEiVKlChRokSJEiVKlChRokSJEmb4D3w1tNnHqcZWAAAAAElFTkSuQmCC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png;base64,iVBORw0KGgoAAAANSUhEUgAAAL0AAAELCAMAAAC77XfeAAAAilBMVEX///8DAwMAAAD19fX4+Pjc3Nz8/Pzm5ubw8PDPz8/j4+PU1NTIyMjt7e3Dw8O5ubmdnZ2QkJCmpqY8PDx2dnaysrKrq6tLS0srKytDQ0OVlZV5eXlhYWFubm69vb2BgYFYWFgdHR00NDQaGhoRERFTU1NoaGiKiopAQEAkJCQwMDAWFhYoKCgNDQ2Y8iQ4AAAQcUlEQVR4nO1di5aqOgz1FBVRfL/fz9EZZ/z/37ukFGhK0Yopetdir3XOCCKEkqbJTloqlRIlSpQoUaJEiRIlSvwf0Hi3APnhTRlj08m7xciHUSD7v+DfqfluSXJgzv6B7HADzrtleRoHEPtvub0Gf7fvFsYMTqtV5x/qIPzNh4+9oP3fKpQZ6pMDaEqvIoSfhzdSCfru52v+BHQcVL1fqYLw0+iLDWOddwpmgPachQjkH+0D4a/xVw3Gum+UzAA+ty2TirfmH7CdYWzwPskMMACBf1z42PrHLWVN+nb+2dJfQOCV2OjABhpgz7wnfyq2jPdVgUWwdUbfL5MvPw9rEH4cbdWDnnvDB6zYsmiZjPEFwrfizVGwKSm907kMGZu9QS4TODMQ3o23/WBzEW9158KIfqbJbIKxOSTW0QmEHUYb/i8fv/gQ9omOPjfzK2kH+Apt8bnPhJcJfz7Q6oADxi7SDujAUf/dht79xWv0gg+7N4h3H2sQfiztkI3lgDc8H6YastfzIXAO2NhUKuNgx158bkHL/wt7c/Pz2p6LN2tLe3x4FML61P+B8I3oC3X8ejcGan+t1GCPLzb4CBZ59T1kRT8AZ2hnNP67IHzkjfnIxp+DbzaFincXLjjwOORog/Dx7TCkK3D050RXXRBu78q7uPCx7eRuWz3+kn1SZDtiKRvinGTha6A3iaq4cC+FSXcf7SvyhzmcwCWQ+uUM310LbmZc+QSEISCOsrnwSfjUhyMkU9rl45ZXlIR3sGCyKQzRBr1OnEg+EMhuzYR7DFI/eBd4zD2son1c+KRl6zc4RD4guON15fr++OpLjl8FmiC89DBWqYezhXafvL3jfoPwSpAXjLDsKDnv3DnDAysPa4PBzK+8E7zllecPwh8kTeJKf8DHjHhogl3pwrHVCO9BekHabjAcJ3KsR/D/HHcG62iOvlaLOMD2M4TfyTtmOtM+4YHjumCrE/KSM2Hbj0GrjvABIDzqwzvOYsp7nFjiLRoDrKMWmmkhIHi5c/UARXiuW5J+bL5AsYT9WRQ7YAWj6q3jj0LN5nYR23nY9SXvCGPBmF9wDoJVrotvC/WSBe0O1PahL0ceIWCQ+pZ3cP4y6bH134gNCcfdQbFMci9S1H6YO8OxXfXE2K/cDXloJSnHlN8MSB8y+QNWKCuSGIlQJTCfNGTYMvLQStKNfpQxDP5Uw5MUGh1ek7H9xlRjCcGezO5xB1/ivfmotQysEkjPrW6x0lelgOhX7bI91XxeFb7sV7j4K9jPbe6iUOn9ZCBqqynXoGXZr7xDdSLi0HASh+eXQvV+kTgmE0XH66DRMg21VNw3Hhr64U+jRMqSFRlfTZOIY6r4A2uGXc2B6jhfY66nF3+1LtLJrCdee2BOUCjoYcYAHAY8DvNgKjRRa95t4dc7nImzCz/ptAuF0Ngz5Ik5IPxJ6tRVKTT8DQ1noGY/RRZbbBM34IZd857iwU9Vp3iZkLEO93zOcKpUNssmbrGJ8HEiires1GV7sU0UaEpeBXerB8Ew3PFYgSR4LRFxhZNmF8y+clmROd1JB/ARtyZ87eLC8kTX25jfcBg2n0M1EvRkNmcaKhHckOrl2cRPbCQvDIUVWzzKjlOR4FCiu+uCml3wvltYaFWL2ew6Dv7Af5D8tbrKPIGfnHRPcHPA7nZSMZdVbGPOOhiJ5D65kNnWcBMzCH/y8QtBTLniLooBNPhf+PGGLR00vYOOw2NQBxGw0+gRBoftK0VhEnvEY6wZY+wqg+lfo19e5T5dj9XsmxXIhxxjE7/HvvEMs6m4E1TCsSFRLC9+EKMC8w/dWJvHWM1xEYL6bQUoJ/nu+nEfgN5TFB/yw6LyoCNScy6cdNyBKb5LC+vZMD7cw33fJrpxpkZRc0W4mjrKwrAsNX0j2NpGH1M8nC2c4kspSYMp3lwyhR5r46qFruQgnRT6xBq4d16NPkkFZp4yMjGmGBxwgaROvJYcpK+ikidMbnrZzh2wBHLTRr9EERaTSIY+dkytYRE3fR8PRV2l6b9Un3eCPTFP7tMbKZFuEU7suThK7c0NGxxQckxMnvABQXyT0G9uMYUWUBT3Kz6h0f2C40Fgl3CwtFFMEENheCG+AmcjO+KTrDfAGCN/bKjyM1es2oHinKRvV+qwbAPDeHCfY+7rgDOD/G4QvdZJolmOEf49uES2+ftxzGV0MTm/UIebHlOyh3PcqevKYOCrgQA9kmAj+PQjWceWStaDv4ZCKo9hmlm5ex5gWo5PtvHTH6GWq2O3vsIVB2edp4p0U7WYIXX/1OAcPFfOFm7ZqRqEQNSOBp+WkiF3Uy7xPLWHGAmXsUc9dKmQrhVwQ/FINVXseT+VXB5ZdpITLqOHrjMJLLsSlDaVBKDa9BWWyjnbNjrDONhYyg6Vq8nR95Wmnyta3xFeRC3Jr4yZ1RKjDtNzLt4gzZ7+4mbkT00+6kt4EcM1Osaiyfwxd6Sa2Brypyb/NOqzNemBpGMZSmxkGukBFpicgaeGrOFFKNtI0jmXpUp7CHF9Qi/3uBEPah8VXkVdTvY4zGIxsvdE07vYcKd897Hos100SgRHYX0jxOqJ8KGNncUZU1z3g+izUzQ+WZTeSVdRmGITuERoRyvus8iKWpR+kN+J+lMLb9Yi0XBG4YlNvZ/mHgk3qgvUEH3YxcFX015syBUn309nqgvUE77xCAdfnj1CqpMig81/qWZhT6KuR+lIwDhYmnXVz+2EeKob0RFPcaSk2Zb2fMyvFLP0wqm4wrgqeaZG9YQ45baXKlwRhZ0ZnqXasac4kEs70pzqEpKbga2/ov0/6g46gP9HlMkWMeRUica2FmMTnyzgFy6OrwTt3dw2zQBdMt/7EJrLPR5/m0ztw5Qgm84l1H2gWMsfq3n+CxU/PeIFVVWlpUdWwypen0gRMVdD07XGZa+p0IsY30TGeMKNvIfNb5JztgTg0ChKnMMC1D1OSyyZ3Xo6Xn9FYI1bPBy54HGpluQ97aBFVMIxgkb3lArCnRp6USNh7V8CKLjXULyxGp3/l4FtnBx/CbwRmOISnC3rTUiFERBFw7DiHtXgNaxnmR2aOZiumOuAzJf9GQ/dOL/8EvpCcdDJvq0n+Fc00f4tcG7c8QHNlnesa31F7Wj5EHFQ/lUymSm6hBy+0tFyYhtXjIzjkjxw/14/84PLKgsl5YNUtlAdRa7B3Hpxwp4kIveQK1YT+mJ9toabKhLKha0u6natz28b08TLJ938Wd96p12TlPXXtEV/Y+vzOn9JJh1DFUY6tXixXUPq0hSMDbXFQ2fb9btdkvIBqLfUrIk2s18WQjGWd7Vhfd26izYkMWowfywdnKnVDOSoq4U3+aBPvXRtT7FqkUSdNb2X2sdTKekxUcvLcqGnd5Wm9pjXEEtG4aFBgYub3m19Vuc3xVgOGUeNj12zvhYvibXv6pOZPdvOfZOkUO+sH6/nttV+QzJWMVy0K9CwrvYLik7b0SvOxHrh8SpVqpgDZz3ZZ3/JGYqRFi1HmqBtPSp0KNK0A/1Q1bMeV3mMoODnqKcqfywT35xlfNnkqFMeBFr25zKvCRzwg95LWNtfgGD/+sr0HX25mWN/BWcnXdv9NA76cbaA1XJ8bUT0FEDr55r9e/tzZNZ4Zl0eHPU5/A6zV/cq0Hq99mGQ0fSpeRvkaNxeTldVM6j/mvWpzC4I/6JVG2VUiJ6J1ymqTZa7w2E+6kX2YcJXqXrN2qfmawi4pIUJrS2T0A/Gls0fF/5F/3uvZ9AgZ04Vl9QuJxYtQx8uRc9+eU6Y7V7kd/sZUz3c1PymnGhtj0j06AaCf7+v1m3wCZW6p7em8P0q3pZpRI/u4GWObp9RSAhN/+rJveUd0SneZQD2RueeQbz2WlDVutfqkfinl1JtfJFjnclqvVxB13okOhf/7wXx+ZREbQHq8PV645qR+LP8bsI+q6RnwtTVOXLATPzcjbRTl7qK4GjWqs4Bz0j8nN2Lv5VIG1Pu2EutEmNgIH3OWTh88T8tgyguShCZrI3Ez5EW67Csgp7IWlCkaX+MxH+6mfjCnVpXoB1rK8Fg2zRS/WeNc02zAL7ALLkeQWmtmeo/95R5k+ip2xHyBV+Wni8Z+lj8Z6gLbon1oYePLkZQPtAw0R29j64H75YZJNkeS08Qn4xNpDdf0qlzR/iucimKJP/UTPXNaPBBttqES/vjk+oc0OfgmunOzuRcW/HGRS3aqQtRJIL7Zrrz2MBVw6Wxs5Rso4ngCCJzs8Z/WFfH/SZ2y4xXNa1EQYFPzBr/QeXhhQv/lX2PGr+EhJHam4l/LxStXbnK32OYdOaBYi6LodX8yzxBfcllP95lOYY66Slm/53MxM/i1cYh+/Ng7DzoLkJREWio+Xo62Z1zjf97RC9dtdJTZCCMzI7eRCzC9fcfVxNrh0UtO/4sDG1+2j67h1B4A558ob0GxZRjx7Dx1UjVj0Ilg+SW3iEkyUEYBYmpIasbv0PUJDV30UpPkbNtGUmvXGuTxHkmqYS6rvFp1pyZGTa+9BM/kUZXfZOGrvFp1l03ihHRvCVEZxkVnNZ00pPM+DHtt7GFw53QrGBCqzokFewrQ9WJOLwjnzz1XONrXR2SJErHUHXE4MjfJO0n4ZJRGY/OshHNrDVUnZCBhHnmgZncSo1vQBGMdNLTrF+xNGx8CEY3ofD8pQjRfoNkjkXpPUPpF+LlbHBV2b0ziPN0fYuqqNFQdW6h0nNFQSQH2z8yflqbQyT91rDxB704p4Mt+COyv6F1FYjWbTFUHT6/V/A7VfyTB+JrYziy2WJmqsMvGZk5JSpjs3uslS42pFu4xdDqyByeasHvZfD1z5asht1wwJJ9k1RMeads+U/b9GS1IloXVnfFRFXTjhdjK324pH+yhEVGhr7OTvqJ5ob1dTHa2CR/UlIDQ2JHZq61rgs7pOK9rOCNcK5b20x6eZaRSspH8u/Raqt+Jl1HMSUngpYxSosmCZYVFwTe8/wy6bS8lj/ZnrI7FGU1ryEzIpvo7MyXVCt2pyXohDccbhElaNZXMk9FuhCsGZcvV8RVzUdo3akI1d7QZuI46vyS9KS1yEZ8LM7BGVJB+jPRvsmtmSMRoXW+DKUnnm9lpviIyU+n04yFp16+RRd6pq+KC1m17peR9NTLt+jHTvWqOAlk6pumTkO+loKRs6Cmzo3y7ZrT0M+RPBqJjwMis3x76iQWlrEwCrDUBJw+L/LoJBYWLTJTfPWZ57CaVtaLMlN8dS0ZszoffA4r805MSu3S7eY/K76lac1mFj+VqDJMX8QnsDRD0sjl1fiGZrFB9Htby+a4Rpqj8Wwz4m797629BO1h1QJjR22P65nqvs21Tx447Ixds6jHriENbfP1c3f7XxBs37F0zaOB/Oz4ejVdNnSJyVj26YNnvn04H4St7a5qmCUAY1+PH3lreH8qjvW3deprURjbmXEvm1kGBwLciO0ZwVqfC14CaU5V+7s0iQN7vi0vvMGRYnWCC4+eo9mdyYop2A1sdlYJuN1g3mQe4qI27p+n07+/4fTc79qevi9BInxh+d8injchWtID3xbYakTYwCuJ2e2rX9y750lRbzRoXrFRokSJEiVKlChRokSJEiVKlChRokSJEmb4D3w1tNnHqcZWAAAAAElFTkSuQmCC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713158" y="-27384"/>
            <a:ext cx="3717684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13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413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24297">
            <a:off x="920401" y="2399666"/>
            <a:ext cx="726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it nothing to you, all you who pass by?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353" y="602302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 v.12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3" y="6173788"/>
            <a:ext cx="35954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257</Words>
  <Application>Microsoft Office PowerPoint</Application>
  <PresentationFormat>On-screen Show (4:3)</PresentationFormat>
  <Paragraphs>55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63</cp:revision>
  <dcterms:created xsi:type="dcterms:W3CDTF">2014-12-12T17:46:18Z</dcterms:created>
  <dcterms:modified xsi:type="dcterms:W3CDTF">2016-06-02T19:33:14Z</dcterms:modified>
</cp:coreProperties>
</file>