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6" r:id="rId3"/>
    <p:sldId id="277" r:id="rId4"/>
    <p:sldId id="267" r:id="rId5"/>
    <p:sldId id="265" r:id="rId6"/>
    <p:sldId id="264" r:id="rId7"/>
    <p:sldId id="269" r:id="rId8"/>
    <p:sldId id="260" r:id="rId9"/>
    <p:sldId id="262" r:id="rId10"/>
    <p:sldId id="266" r:id="rId11"/>
    <p:sldId id="263" r:id="rId12"/>
    <p:sldId id="261" r:id="rId13"/>
    <p:sldId id="276"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FF"/>
    <a:srgbClr val="FF33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24" autoAdjust="0"/>
  </p:normalViewPr>
  <p:slideViewPr>
    <p:cSldViewPr>
      <p:cViewPr>
        <p:scale>
          <a:sx n="40" d="100"/>
          <a:sy n="40" d="100"/>
        </p:scale>
        <p:origin x="-848"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55809C-EC01-4EE8-A319-472AC69A8224}" type="datetimeFigureOut">
              <a:rPr lang="en-GB" smtClean="0"/>
              <a:t>30/05/2016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E3F7B-282C-4CDD-B0D0-6E047B0FF31D}" type="slidenum">
              <a:rPr lang="en-GB" smtClean="0"/>
              <a:t>‹#›</a:t>
            </a:fld>
            <a:endParaRPr lang="en-GB"/>
          </a:p>
        </p:txBody>
      </p:sp>
    </p:spTree>
    <p:extLst>
      <p:ext uri="{BB962C8B-B14F-4D97-AF65-F5344CB8AC3E}">
        <p14:creationId xmlns:p14="http://schemas.microsoft.com/office/powerpoint/2010/main" val="27498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New King James Version of the Bible uses the word – “says”, not “</a:t>
            </a:r>
            <a:r>
              <a:rPr lang="en-GB" dirty="0" err="1" smtClean="0"/>
              <a:t>saith</a:t>
            </a:r>
            <a:r>
              <a:rPr lang="en-GB" dirty="0" smtClean="0"/>
              <a:t>” as in the Authorised Version</a:t>
            </a:r>
            <a:endParaRPr lang="en-GB" dirty="0"/>
          </a:p>
        </p:txBody>
      </p:sp>
      <p:sp>
        <p:nvSpPr>
          <p:cNvPr id="4" name="Slide Number Placeholder 3"/>
          <p:cNvSpPr>
            <a:spLocks noGrp="1"/>
          </p:cNvSpPr>
          <p:nvPr>
            <p:ph type="sldNum" sz="quarter" idx="10"/>
          </p:nvPr>
        </p:nvSpPr>
        <p:spPr/>
        <p:txBody>
          <a:bodyPr/>
          <a:lstStyle/>
          <a:p>
            <a:fld id="{00DE3F7B-282C-4CDD-B0D0-6E047B0FF31D}" type="slidenum">
              <a:rPr lang="en-GB" smtClean="0"/>
              <a:t>2</a:t>
            </a:fld>
            <a:endParaRPr lang="en-GB"/>
          </a:p>
        </p:txBody>
      </p:sp>
    </p:spTree>
    <p:extLst>
      <p:ext uri="{BB962C8B-B14F-4D97-AF65-F5344CB8AC3E}">
        <p14:creationId xmlns:p14="http://schemas.microsoft.com/office/powerpoint/2010/main" val="292764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 called for repentance time and time again.</a:t>
            </a:r>
          </a:p>
          <a:p>
            <a:r>
              <a:rPr lang="en-GB" dirty="0" smtClean="0"/>
              <a:t>The word – </a:t>
            </a:r>
            <a:r>
              <a:rPr lang="en-GB" b="1" dirty="0" smtClean="0"/>
              <a:t>return</a:t>
            </a:r>
            <a:r>
              <a:rPr lang="en-GB" dirty="0" smtClean="0"/>
              <a:t> occur 47 times.</a:t>
            </a:r>
            <a:endParaRPr lang="en-GB" dirty="0"/>
          </a:p>
        </p:txBody>
      </p:sp>
      <p:sp>
        <p:nvSpPr>
          <p:cNvPr id="4" name="Slide Number Placeholder 3"/>
          <p:cNvSpPr>
            <a:spLocks noGrp="1"/>
          </p:cNvSpPr>
          <p:nvPr>
            <p:ph type="sldNum" sz="quarter" idx="10"/>
          </p:nvPr>
        </p:nvSpPr>
        <p:spPr/>
        <p:txBody>
          <a:bodyPr/>
          <a:lstStyle/>
          <a:p>
            <a:fld id="{00DE3F7B-282C-4CDD-B0D0-6E047B0FF31D}" type="slidenum">
              <a:rPr lang="en-GB" smtClean="0"/>
              <a:t>3</a:t>
            </a:fld>
            <a:endParaRPr lang="en-GB"/>
          </a:p>
        </p:txBody>
      </p:sp>
    </p:spTree>
    <p:extLst>
      <p:ext uri="{BB962C8B-B14F-4D97-AF65-F5344CB8AC3E}">
        <p14:creationId xmlns:p14="http://schemas.microsoft.com/office/powerpoint/2010/main" val="235901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chapter, Jeremiah is speaking about the judgement to come on Babylon. The</a:t>
            </a:r>
            <a:r>
              <a:rPr lang="en-GB" baseline="0" dirty="0" smtClean="0"/>
              <a:t> people of Judah (Southern Kingdom) had gone astray from God, their own ‘shepherds’ – the priests and kings, had led them astray. Because of their sin they were to be taken into Captivity in Babylon. The Northern Kingdom of Israel had already been taken and scattered among the nations.</a:t>
            </a:r>
            <a:endParaRPr lang="en-GB" dirty="0"/>
          </a:p>
        </p:txBody>
      </p:sp>
      <p:sp>
        <p:nvSpPr>
          <p:cNvPr id="4" name="Slide Number Placeholder 3"/>
          <p:cNvSpPr>
            <a:spLocks noGrp="1"/>
          </p:cNvSpPr>
          <p:nvPr>
            <p:ph type="sldNum" sz="quarter" idx="10"/>
          </p:nvPr>
        </p:nvSpPr>
        <p:spPr/>
        <p:txBody>
          <a:bodyPr/>
          <a:lstStyle/>
          <a:p>
            <a:fld id="{00DE3F7B-282C-4CDD-B0D0-6E047B0FF31D}" type="slidenum">
              <a:rPr lang="en-GB" smtClean="0"/>
              <a:t>13</a:t>
            </a:fld>
            <a:endParaRPr lang="en-GB"/>
          </a:p>
        </p:txBody>
      </p:sp>
    </p:spTree>
    <p:extLst>
      <p:ext uri="{BB962C8B-B14F-4D97-AF65-F5344CB8AC3E}">
        <p14:creationId xmlns:p14="http://schemas.microsoft.com/office/powerpoint/2010/main" val="317182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D241D9-75D5-4E55-9D0E-286443B7DD4D}" type="datetimeFigureOut">
              <a:rPr lang="en-GB" smtClean="0"/>
              <a:t>30/05/2016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D6852-A02F-4DE4-B835-6F7E713C6F81}" type="slidenum">
              <a:rPr lang="en-GB" smtClean="0"/>
              <a:t>‹#›</a:t>
            </a:fld>
            <a:endParaRPr lang="en-GB"/>
          </a:p>
        </p:txBody>
      </p:sp>
    </p:spTree>
    <p:extLst>
      <p:ext uri="{BB962C8B-B14F-4D97-AF65-F5344CB8AC3E}">
        <p14:creationId xmlns:p14="http://schemas.microsoft.com/office/powerpoint/2010/main" val="415471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D241D9-75D5-4E55-9D0E-286443B7DD4D}" type="datetimeFigureOut">
              <a:rPr lang="en-GB" smtClean="0"/>
              <a:t>30/05/2016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D6852-A02F-4DE4-B835-6F7E713C6F81}" type="slidenum">
              <a:rPr lang="en-GB" smtClean="0"/>
              <a:t>‹#›</a:t>
            </a:fld>
            <a:endParaRPr lang="en-GB"/>
          </a:p>
        </p:txBody>
      </p:sp>
    </p:spTree>
    <p:extLst>
      <p:ext uri="{BB962C8B-B14F-4D97-AF65-F5344CB8AC3E}">
        <p14:creationId xmlns:p14="http://schemas.microsoft.com/office/powerpoint/2010/main" val="3297799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D241D9-75D5-4E55-9D0E-286443B7DD4D}" type="datetimeFigureOut">
              <a:rPr lang="en-GB" smtClean="0"/>
              <a:t>30/05/2016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D6852-A02F-4DE4-B835-6F7E713C6F81}" type="slidenum">
              <a:rPr lang="en-GB" smtClean="0"/>
              <a:t>‹#›</a:t>
            </a:fld>
            <a:endParaRPr lang="en-GB"/>
          </a:p>
        </p:txBody>
      </p:sp>
    </p:spTree>
    <p:extLst>
      <p:ext uri="{BB962C8B-B14F-4D97-AF65-F5344CB8AC3E}">
        <p14:creationId xmlns:p14="http://schemas.microsoft.com/office/powerpoint/2010/main" val="418676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D241D9-75D5-4E55-9D0E-286443B7DD4D}" type="datetimeFigureOut">
              <a:rPr lang="en-GB" smtClean="0"/>
              <a:t>30/05/2016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D6852-A02F-4DE4-B835-6F7E713C6F81}" type="slidenum">
              <a:rPr lang="en-GB" smtClean="0"/>
              <a:t>‹#›</a:t>
            </a:fld>
            <a:endParaRPr lang="en-GB"/>
          </a:p>
        </p:txBody>
      </p:sp>
    </p:spTree>
    <p:extLst>
      <p:ext uri="{BB962C8B-B14F-4D97-AF65-F5344CB8AC3E}">
        <p14:creationId xmlns:p14="http://schemas.microsoft.com/office/powerpoint/2010/main" val="330308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241D9-75D5-4E55-9D0E-286443B7DD4D}" type="datetimeFigureOut">
              <a:rPr lang="en-GB" smtClean="0"/>
              <a:t>30/05/2016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D6852-A02F-4DE4-B835-6F7E713C6F81}" type="slidenum">
              <a:rPr lang="en-GB" smtClean="0"/>
              <a:t>‹#›</a:t>
            </a:fld>
            <a:endParaRPr lang="en-GB"/>
          </a:p>
        </p:txBody>
      </p:sp>
    </p:spTree>
    <p:extLst>
      <p:ext uri="{BB962C8B-B14F-4D97-AF65-F5344CB8AC3E}">
        <p14:creationId xmlns:p14="http://schemas.microsoft.com/office/powerpoint/2010/main" val="101882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AD241D9-75D5-4E55-9D0E-286443B7DD4D}" type="datetimeFigureOut">
              <a:rPr lang="en-GB" smtClean="0"/>
              <a:t>30/05/2016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D6852-A02F-4DE4-B835-6F7E713C6F81}" type="slidenum">
              <a:rPr lang="en-GB" smtClean="0"/>
              <a:t>‹#›</a:t>
            </a:fld>
            <a:endParaRPr lang="en-GB"/>
          </a:p>
        </p:txBody>
      </p:sp>
    </p:spTree>
    <p:extLst>
      <p:ext uri="{BB962C8B-B14F-4D97-AF65-F5344CB8AC3E}">
        <p14:creationId xmlns:p14="http://schemas.microsoft.com/office/powerpoint/2010/main" val="184151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D241D9-75D5-4E55-9D0E-286443B7DD4D}" type="datetimeFigureOut">
              <a:rPr lang="en-GB" smtClean="0"/>
              <a:t>30/05/2016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8D6852-A02F-4DE4-B835-6F7E713C6F81}" type="slidenum">
              <a:rPr lang="en-GB" smtClean="0"/>
              <a:t>‹#›</a:t>
            </a:fld>
            <a:endParaRPr lang="en-GB"/>
          </a:p>
        </p:txBody>
      </p:sp>
    </p:spTree>
    <p:extLst>
      <p:ext uri="{BB962C8B-B14F-4D97-AF65-F5344CB8AC3E}">
        <p14:creationId xmlns:p14="http://schemas.microsoft.com/office/powerpoint/2010/main" val="170754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D241D9-75D5-4E55-9D0E-286443B7DD4D}" type="datetimeFigureOut">
              <a:rPr lang="en-GB" smtClean="0"/>
              <a:t>30/05/2016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8D6852-A02F-4DE4-B835-6F7E713C6F81}" type="slidenum">
              <a:rPr lang="en-GB" smtClean="0"/>
              <a:t>‹#›</a:t>
            </a:fld>
            <a:endParaRPr lang="en-GB"/>
          </a:p>
        </p:txBody>
      </p:sp>
    </p:spTree>
    <p:extLst>
      <p:ext uri="{BB962C8B-B14F-4D97-AF65-F5344CB8AC3E}">
        <p14:creationId xmlns:p14="http://schemas.microsoft.com/office/powerpoint/2010/main" val="347258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241D9-75D5-4E55-9D0E-286443B7DD4D}" type="datetimeFigureOut">
              <a:rPr lang="en-GB" smtClean="0"/>
              <a:t>30/05/2016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8D6852-A02F-4DE4-B835-6F7E713C6F81}" type="slidenum">
              <a:rPr lang="en-GB" smtClean="0"/>
              <a:t>‹#›</a:t>
            </a:fld>
            <a:endParaRPr lang="en-GB"/>
          </a:p>
        </p:txBody>
      </p:sp>
    </p:spTree>
    <p:extLst>
      <p:ext uri="{BB962C8B-B14F-4D97-AF65-F5344CB8AC3E}">
        <p14:creationId xmlns:p14="http://schemas.microsoft.com/office/powerpoint/2010/main" val="421604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241D9-75D5-4E55-9D0E-286443B7DD4D}" type="datetimeFigureOut">
              <a:rPr lang="en-GB" smtClean="0"/>
              <a:t>30/05/2016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D6852-A02F-4DE4-B835-6F7E713C6F81}" type="slidenum">
              <a:rPr lang="en-GB" smtClean="0"/>
              <a:t>‹#›</a:t>
            </a:fld>
            <a:endParaRPr lang="en-GB"/>
          </a:p>
        </p:txBody>
      </p:sp>
    </p:spTree>
    <p:extLst>
      <p:ext uri="{BB962C8B-B14F-4D97-AF65-F5344CB8AC3E}">
        <p14:creationId xmlns:p14="http://schemas.microsoft.com/office/powerpoint/2010/main" val="54039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241D9-75D5-4E55-9D0E-286443B7DD4D}" type="datetimeFigureOut">
              <a:rPr lang="en-GB" smtClean="0"/>
              <a:t>30/05/2016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D6852-A02F-4DE4-B835-6F7E713C6F81}" type="slidenum">
              <a:rPr lang="en-GB" smtClean="0"/>
              <a:t>‹#›</a:t>
            </a:fld>
            <a:endParaRPr lang="en-GB"/>
          </a:p>
        </p:txBody>
      </p:sp>
    </p:spTree>
    <p:extLst>
      <p:ext uri="{BB962C8B-B14F-4D97-AF65-F5344CB8AC3E}">
        <p14:creationId xmlns:p14="http://schemas.microsoft.com/office/powerpoint/2010/main" val="207875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241D9-75D5-4E55-9D0E-286443B7DD4D}" type="datetimeFigureOut">
              <a:rPr lang="en-GB" smtClean="0"/>
              <a:t>30/05/2016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D6852-A02F-4DE4-B835-6F7E713C6F81}" type="slidenum">
              <a:rPr lang="en-GB" smtClean="0"/>
              <a:t>‹#›</a:t>
            </a:fld>
            <a:endParaRPr lang="en-GB"/>
          </a:p>
        </p:txBody>
      </p:sp>
    </p:spTree>
    <p:extLst>
      <p:ext uri="{BB962C8B-B14F-4D97-AF65-F5344CB8AC3E}">
        <p14:creationId xmlns:p14="http://schemas.microsoft.com/office/powerpoint/2010/main" val="1523077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uk/url?sa=i&amp;rct=j&amp;q=&amp;esrc=s&amp;source=images&amp;cd=&amp;cad=rja&amp;uact=8&amp;ved=&amp;url=http://www.dreamstime.com/illustration/gory.html&amp;ei=IsuGVKDeBYPzUtO-gqgB&amp;psig=AFQjCNGRI6eYilRFgSQVcgrjW-a4GmpUqg&amp;ust=1418206370547068" TargetMode="External"/><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3.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hyperlink" Target="https://www.google.co.uk/url?sa=i&amp;rct=j&amp;q=&amp;esrc=s&amp;source=images&amp;cd=&amp;cad=rja&amp;uact=8&amp;ved=0CAcQjRw&amp;url=https://shalompaxsalaam.wordpress.com/&amp;ei=udmJVN-GPMWY7gapmYGIBA&amp;psig=AFQjCNGqEB5yG1RGBHnD_M2cDIBWqKKhpw&amp;ust=1418406056434729" TargetMode="External"/><Relationship Id="rId4" Type="http://schemas.openxmlformats.org/officeDocument/2006/relationships/hyperlink" Target="http://www.google.co.uk/url?sa=i&amp;rct=j&amp;q=&amp;esrc=s&amp;source=images&amp;cd=&amp;ved=0CAcQjRw&amp;url=http://www.birdfinders.co.uk/news/israel-spring-2010-pics.html&amp;ei=-NiJVLu5FKbU7AaT1IDoDQ&amp;psig=AFQjCNGqEB5yG1RGBHnD_M2cDIBWqKKhpw&amp;ust=141840605643472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42925" y="692150"/>
            <a:ext cx="7958138" cy="4370427"/>
          </a:xfrm>
          <a:prstGeom prst="rect">
            <a:avLst/>
          </a:prstGeom>
          <a:solidFill>
            <a:schemeClr val="tx1"/>
          </a:solidFill>
          <a:ln>
            <a:noFill/>
          </a:ln>
          <a:extLst/>
        </p:spPr>
        <p:txBody>
          <a:bodyPr>
            <a:spAutoFit/>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en-US" sz="3600" b="1" dirty="0">
                <a:solidFill>
                  <a:schemeClr val="bg1"/>
                </a:solidFill>
                <a:latin typeface="Freestyle Script" pitchFamily="66" charset="0"/>
              </a:rPr>
              <a:t>The following </a:t>
            </a:r>
            <a:r>
              <a:rPr lang="en-US" altLang="en-US" sz="3600" b="1" dirty="0" smtClean="0">
                <a:solidFill>
                  <a:schemeClr val="bg1"/>
                </a:solidFill>
                <a:latin typeface="Freestyle Script" pitchFamily="66" charset="0"/>
              </a:rPr>
              <a:t>Biblical </a:t>
            </a:r>
            <a:r>
              <a:rPr lang="en-US" altLang="en-US" sz="3600" b="1" dirty="0">
                <a:solidFill>
                  <a:schemeClr val="bg1"/>
                </a:solidFill>
                <a:latin typeface="Freestyle Script" pitchFamily="66" charset="0"/>
              </a:rPr>
              <a:t>presentation </a:t>
            </a:r>
            <a:r>
              <a:rPr lang="en-US" altLang="en-US" sz="3600" b="1" dirty="0" smtClean="0">
                <a:solidFill>
                  <a:schemeClr val="bg1"/>
                </a:solidFill>
                <a:latin typeface="Freestyle Script" pitchFamily="66" charset="0"/>
              </a:rPr>
              <a:t>is based on </a:t>
            </a:r>
            <a:r>
              <a:rPr lang="en-US" altLang="en-US" sz="3600" b="1" dirty="0">
                <a:solidFill>
                  <a:schemeClr val="bg1"/>
                </a:solidFill>
                <a:latin typeface="Freestyle Script" pitchFamily="66" charset="0"/>
              </a:rPr>
              <a:t>notes and illustrations by the Rev L G Stapleton</a:t>
            </a:r>
            <a:br>
              <a:rPr lang="en-US" altLang="en-US" sz="3600" b="1" dirty="0">
                <a:solidFill>
                  <a:schemeClr val="bg1"/>
                </a:solidFill>
                <a:latin typeface="Freestyle Script" pitchFamily="66" charset="0"/>
              </a:rPr>
            </a:br>
            <a:r>
              <a:rPr lang="en-US" altLang="en-US" sz="4400" b="1" dirty="0">
                <a:solidFill>
                  <a:schemeClr val="bg1"/>
                </a:solidFill>
                <a:latin typeface="Freestyle Script" pitchFamily="66" charset="0"/>
              </a:rPr>
              <a:t/>
            </a:r>
            <a:br>
              <a:rPr lang="en-US" altLang="en-US" sz="4400" b="1" dirty="0">
                <a:solidFill>
                  <a:schemeClr val="bg1"/>
                </a:solidFill>
                <a:latin typeface="Freestyle Script" pitchFamily="66" charset="0"/>
              </a:rPr>
            </a:br>
            <a:r>
              <a:rPr lang="en-US" altLang="en-US" sz="3600" b="1" dirty="0">
                <a:solidFill>
                  <a:schemeClr val="bg1"/>
                </a:solidFill>
                <a:latin typeface="Freestyle Script" pitchFamily="66" charset="0"/>
              </a:rPr>
              <a:t>compiled by </a:t>
            </a:r>
            <a:br>
              <a:rPr lang="en-US" altLang="en-US" sz="3600" b="1" dirty="0">
                <a:solidFill>
                  <a:schemeClr val="bg1"/>
                </a:solidFill>
                <a:latin typeface="Freestyle Script" pitchFamily="66" charset="0"/>
              </a:rPr>
            </a:br>
            <a:r>
              <a:rPr lang="en-US" altLang="en-US" sz="3600" b="1" dirty="0">
                <a:solidFill>
                  <a:schemeClr val="bg1"/>
                </a:solidFill>
                <a:latin typeface="Freestyle Script" pitchFamily="66" charset="0"/>
              </a:rPr>
              <a:t>Mark Stapleton</a:t>
            </a:r>
            <a:r>
              <a:rPr lang="en-US" altLang="en-US" sz="4000" b="1" dirty="0">
                <a:solidFill>
                  <a:schemeClr val="bg1"/>
                </a:solidFill>
                <a:latin typeface="Freestyle Script" pitchFamily="66" charset="0"/>
              </a:rPr>
              <a:t/>
            </a:r>
            <a:br>
              <a:rPr lang="en-US" altLang="en-US" sz="4000" b="1" dirty="0">
                <a:solidFill>
                  <a:schemeClr val="bg1"/>
                </a:solidFill>
                <a:latin typeface="Freestyle Script" pitchFamily="66" charset="0"/>
              </a:rPr>
            </a:br>
            <a:r>
              <a:rPr lang="en-US" altLang="en-US" sz="4000" b="1" dirty="0">
                <a:solidFill>
                  <a:schemeClr val="bg1"/>
                </a:solidFill>
                <a:latin typeface="Freestyle Script" pitchFamily="66" charset="0"/>
              </a:rPr>
              <a:t/>
            </a:r>
            <a:br>
              <a:rPr lang="en-US" altLang="en-US" sz="4000" b="1" dirty="0">
                <a:solidFill>
                  <a:schemeClr val="bg1"/>
                </a:solidFill>
                <a:latin typeface="Freestyle Script" pitchFamily="66" charset="0"/>
              </a:rPr>
            </a:br>
            <a:r>
              <a:rPr lang="en-US" altLang="en-US" sz="1400" b="1" dirty="0">
                <a:solidFill>
                  <a:schemeClr val="bg1"/>
                </a:solidFill>
                <a:cs typeface="Arial" charset="0"/>
              </a:rPr>
              <a:t>© Mark </a:t>
            </a:r>
            <a:r>
              <a:rPr lang="en-US" altLang="en-US" sz="1400" b="1">
                <a:solidFill>
                  <a:schemeClr val="bg1"/>
                </a:solidFill>
                <a:cs typeface="Arial" charset="0"/>
              </a:rPr>
              <a:t>Stapleton </a:t>
            </a:r>
            <a:r>
              <a:rPr lang="en-US" altLang="en-US" sz="1400" b="1" smtClean="0">
                <a:solidFill>
                  <a:schemeClr val="bg1"/>
                </a:solidFill>
                <a:cs typeface="Arial" charset="0"/>
              </a:rPr>
              <a:t>2016</a:t>
            </a:r>
            <a:r>
              <a:rPr lang="en-GB" altLang="en-US" sz="1800" b="1" dirty="0">
                <a:solidFill>
                  <a:schemeClr val="bg1"/>
                </a:solidFill>
              </a:rPr>
              <a:t/>
            </a:r>
            <a:br>
              <a:rPr lang="en-GB" altLang="en-US" sz="1800" b="1" dirty="0">
                <a:solidFill>
                  <a:schemeClr val="bg1"/>
                </a:solidFill>
              </a:rPr>
            </a:br>
            <a:endParaRPr lang="en-GB" altLang="en-US" sz="3600" b="1" dirty="0">
              <a:solidFill>
                <a:schemeClr val="bg1"/>
              </a:solidFill>
            </a:endParaRPr>
          </a:p>
        </p:txBody>
      </p:sp>
      <p:sp>
        <p:nvSpPr>
          <p:cNvPr id="3" name="TextBox 2"/>
          <p:cNvSpPr txBox="1"/>
          <p:nvPr/>
        </p:nvSpPr>
        <p:spPr>
          <a:xfrm>
            <a:off x="8316913" y="6173788"/>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1</a:t>
            </a:r>
          </a:p>
        </p:txBody>
      </p:sp>
    </p:spTree>
    <p:extLst>
      <p:ext uri="{BB962C8B-B14F-4D97-AF65-F5344CB8AC3E}">
        <p14:creationId xmlns:p14="http://schemas.microsoft.com/office/powerpoint/2010/main" val="414751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9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9000" fill="hold"/>
                                        <p:tgtEl>
                                          <p:spTgt spid="4">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pic>
        <p:nvPicPr>
          <p:cNvPr id="2051" name="Picture 3" descr="C:\Users\Mark\Pictures\My Pictures\TRANSFERS\2014-12-05\00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982" b="91323" l="15568" r="82053"/>
                    </a14:imgEffect>
                  </a14:imgLayer>
                </a14:imgProps>
              </a:ext>
              <a:ext uri="{28A0092B-C50C-407E-A947-70E740481C1C}">
                <a14:useLocalDpi xmlns:a14="http://schemas.microsoft.com/office/drawing/2010/main" val="0"/>
              </a:ext>
            </a:extLst>
          </a:blip>
          <a:srcRect l="14528" t="14674" r="20386" b="8483"/>
          <a:stretch/>
        </p:blipFill>
        <p:spPr bwMode="auto">
          <a:xfrm>
            <a:off x="3395092" y="4077072"/>
            <a:ext cx="3327896" cy="288240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ark\Documents\BOOKS OF THE OT - POWERP'NT\Jeremiah - scroll and penknife.pn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88" r="85801" b="87189"/>
          <a:stretch/>
        </p:blipFill>
        <p:spPr bwMode="auto">
          <a:xfrm rot="20082594">
            <a:off x="3588257" y="1993251"/>
            <a:ext cx="3317519" cy="21305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C:\Users\Mark\Pictures\EPSON SCANS\Fire_Animation_by_wolfofstorm.gif"/>
          <p:cNvPicPr>
            <a:picLocks noChangeAspect="1" noChangeArrowheads="1" noCrop="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93164">
            <a:off x="3449355" y="4424367"/>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C:\Users\Mark\Pictures\EPSON SCANS\Fire_Animation_by_wolfofstorm.gif"/>
          <p:cNvPicPr>
            <a:picLocks noChangeAspect="1" noChangeArrowheads="1" noCrop="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4006">
            <a:off x="2125430" y="4504077"/>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C:\Users\Mark\Pictures\EPSON SCANS\Fire_Animation_by_wolfofstorm.gif"/>
          <p:cNvPicPr>
            <a:picLocks noChangeAspect="1" noChangeArrowheads="1" noCrop="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9004">
            <a:off x="4286791" y="4439341"/>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9144000" cy="2062103"/>
          </a:xfrm>
          <a:prstGeom prst="rect">
            <a:avLst/>
          </a:prstGeom>
        </p:spPr>
        <p:txBody>
          <a:bodyPr wrap="square">
            <a:spAutoFit/>
          </a:bodyPr>
          <a:lstStyle/>
          <a:p>
            <a:pPr algn="ctr"/>
            <a:r>
              <a:rPr lang="en-GB" sz="7200" dirty="0">
                <a:solidFill>
                  <a:srgbClr val="FFC000"/>
                </a:solidFill>
                <a:latin typeface="Stencil" panose="040409050D0802020404" pitchFamily="82" charset="0"/>
              </a:rPr>
              <a:t>JEREMIAH</a:t>
            </a:r>
          </a:p>
          <a:p>
            <a:pPr algn="ctr"/>
            <a:r>
              <a:rPr lang="en-GB" sz="2800" dirty="0" smtClean="0">
                <a:solidFill>
                  <a:schemeClr val="bg1"/>
                </a:solidFill>
                <a:effectLst>
                  <a:outerShdw blurRad="38100" dist="38100" dir="2700000" algn="tl">
                    <a:srgbClr val="000000">
                      <a:alpha val="43137"/>
                    </a:srgbClr>
                  </a:outerShdw>
                </a:effectLst>
                <a:latin typeface="Arial Black" panose="020B0A04020102020204" pitchFamily="34" charset="0"/>
              </a:rPr>
              <a:t>God’s word read to the King and people -</a:t>
            </a:r>
          </a:p>
          <a:p>
            <a:pPr algn="ctr"/>
            <a:r>
              <a:rPr lang="en-GB" sz="2800" dirty="0" smtClean="0">
                <a:solidFill>
                  <a:schemeClr val="bg1"/>
                </a:solidFill>
                <a:effectLst>
                  <a:outerShdw blurRad="38100" dist="38100" dir="2700000" algn="tl">
                    <a:srgbClr val="000000">
                      <a:alpha val="43137"/>
                    </a:srgbClr>
                  </a:outerShdw>
                </a:effectLst>
                <a:latin typeface="Arial Black" panose="020B0A04020102020204" pitchFamily="34" charset="0"/>
              </a:rPr>
              <a:t>Chapter 36</a:t>
            </a:r>
            <a:endParaRPr lang="en-GB"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TextBox 1"/>
          <p:cNvSpPr txBox="1"/>
          <p:nvPr/>
        </p:nvSpPr>
        <p:spPr>
          <a:xfrm>
            <a:off x="-108520" y="3995188"/>
            <a:ext cx="4139952" cy="923330"/>
          </a:xfrm>
          <a:prstGeom prst="rect">
            <a:avLst/>
          </a:prstGeom>
          <a:noFill/>
        </p:spPr>
        <p:txBody>
          <a:bodyPr wrap="square" rtlCol="0">
            <a:spAutoFit/>
          </a:bodyPr>
          <a:lstStyle/>
          <a:p>
            <a:pPr algn="ctr"/>
            <a:r>
              <a:rPr lang="en-GB" dirty="0" smtClean="0">
                <a:solidFill>
                  <a:schemeClr val="bg1"/>
                </a:solidFill>
                <a:latin typeface="Arial Black" panose="020B0A04020102020204" pitchFamily="34" charset="0"/>
              </a:rPr>
              <a:t>Destroyed in the fire by King </a:t>
            </a:r>
            <a:r>
              <a:rPr lang="en-GB" dirty="0" err="1" smtClean="0">
                <a:solidFill>
                  <a:schemeClr val="bg1"/>
                </a:solidFill>
                <a:latin typeface="Arial Black" panose="020B0A04020102020204" pitchFamily="34" charset="0"/>
              </a:rPr>
              <a:t>Jehoiakim</a:t>
            </a:r>
            <a:endParaRPr lang="en-GB" dirty="0" smtClean="0">
              <a:solidFill>
                <a:schemeClr val="bg1"/>
              </a:solidFill>
              <a:latin typeface="Arial Black" panose="020B0A04020102020204" pitchFamily="34" charset="0"/>
            </a:endParaRPr>
          </a:p>
          <a:p>
            <a:pPr algn="ctr"/>
            <a:r>
              <a:rPr lang="en-GB" dirty="0">
                <a:solidFill>
                  <a:schemeClr val="bg1"/>
                </a:solidFill>
                <a:latin typeface="Arial Black" panose="020B0A04020102020204" pitchFamily="34" charset="0"/>
              </a:rPr>
              <a:t>v</a:t>
            </a:r>
            <a:r>
              <a:rPr lang="en-GB" dirty="0" smtClean="0">
                <a:solidFill>
                  <a:schemeClr val="bg1"/>
                </a:solidFill>
                <a:latin typeface="Arial Black" panose="020B0A04020102020204" pitchFamily="34" charset="0"/>
              </a:rPr>
              <a:t>s. 20-26</a:t>
            </a:r>
          </a:p>
        </p:txBody>
      </p:sp>
      <p:sp>
        <p:nvSpPr>
          <p:cNvPr id="3" name="TextBox 2"/>
          <p:cNvSpPr txBox="1"/>
          <p:nvPr/>
        </p:nvSpPr>
        <p:spPr>
          <a:xfrm>
            <a:off x="5724128" y="3856688"/>
            <a:ext cx="3240360" cy="923330"/>
          </a:xfrm>
          <a:prstGeom prst="rect">
            <a:avLst/>
          </a:prstGeom>
          <a:noFill/>
        </p:spPr>
        <p:txBody>
          <a:bodyPr wrap="square" rtlCol="0">
            <a:spAutoFit/>
          </a:bodyPr>
          <a:lstStyle/>
          <a:p>
            <a:pPr algn="ctr"/>
            <a:r>
              <a:rPr lang="en-GB" dirty="0" smtClean="0">
                <a:solidFill>
                  <a:schemeClr val="bg1"/>
                </a:solidFill>
                <a:latin typeface="Arial Black" panose="020B0A04020102020204" pitchFamily="34" charset="0"/>
              </a:rPr>
              <a:t>The scroll re-written by faithful </a:t>
            </a:r>
            <a:r>
              <a:rPr lang="en-GB" dirty="0">
                <a:solidFill>
                  <a:schemeClr val="bg1"/>
                </a:solidFill>
                <a:latin typeface="Arial Black" panose="020B0A04020102020204" pitchFamily="34" charset="0"/>
              </a:rPr>
              <a:t>B</a:t>
            </a:r>
            <a:r>
              <a:rPr lang="en-GB" dirty="0" smtClean="0">
                <a:solidFill>
                  <a:schemeClr val="bg1"/>
                </a:solidFill>
                <a:latin typeface="Arial Black" panose="020B0A04020102020204" pitchFamily="34" charset="0"/>
              </a:rPr>
              <a:t>aruch</a:t>
            </a:r>
          </a:p>
          <a:p>
            <a:pPr algn="ctr"/>
            <a:r>
              <a:rPr lang="en-GB" dirty="0">
                <a:solidFill>
                  <a:schemeClr val="bg1"/>
                </a:solidFill>
                <a:latin typeface="Arial Black" panose="020B0A04020102020204" pitchFamily="34" charset="0"/>
              </a:rPr>
              <a:t>v</a:t>
            </a:r>
            <a:r>
              <a:rPr lang="en-GB" dirty="0" smtClean="0">
                <a:solidFill>
                  <a:schemeClr val="bg1"/>
                </a:solidFill>
                <a:latin typeface="Arial Black" panose="020B0A04020102020204" pitchFamily="34" charset="0"/>
              </a:rPr>
              <a:t>s.27-32</a:t>
            </a:r>
            <a:endParaRPr lang="en-GB" dirty="0">
              <a:solidFill>
                <a:schemeClr val="bg1"/>
              </a:solidFill>
              <a:latin typeface="Arial Black" panose="020B0A04020102020204" pitchFamily="34" charset="0"/>
            </a:endParaRPr>
          </a:p>
        </p:txBody>
      </p:sp>
      <p:sp>
        <p:nvSpPr>
          <p:cNvPr id="11" name="TextBox 10"/>
          <p:cNvSpPr txBox="1"/>
          <p:nvPr/>
        </p:nvSpPr>
        <p:spPr>
          <a:xfrm>
            <a:off x="8172401" y="6173788"/>
            <a:ext cx="503288"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10</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pic>
        <p:nvPicPr>
          <p:cNvPr id="12" name="Picture 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087801"/>
            <a:ext cx="2058987" cy="410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95092" y="3060474"/>
            <a:ext cx="2058987" cy="410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217522" y="2893395"/>
            <a:ext cx="2058987" cy="410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412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2000"/>
                                        <p:tgtEl>
                                          <p:spTgt spid="9">
                                            <p:txEl>
                                              <p:pRg st="1" end="1"/>
                                            </p:txEl>
                                          </p:spTgt>
                                        </p:tgtEl>
                                      </p:cBhvr>
                                    </p:animEffect>
                                  </p:childTnLst>
                                </p:cTn>
                              </p:par>
                            </p:childTnLst>
                          </p:cTn>
                        </p:par>
                        <p:par>
                          <p:cTn id="8" fill="hold">
                            <p:stCondLst>
                              <p:cond delay="2000"/>
                            </p:stCondLst>
                            <p:childTnLst>
                              <p:par>
                                <p:cTn id="9" presetID="22" presetClass="entr" presetSubtype="8" fill="hold" nodeType="afterEffect">
                                  <p:stCondLst>
                                    <p:cond delay="200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wipe(left)">
                                      <p:cBhvr>
                                        <p:cTn id="11" dur="2000"/>
                                        <p:tgtEl>
                                          <p:spTgt spid="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fade">
                                      <p:cBhvr>
                                        <p:cTn id="16" dur="2000"/>
                                        <p:tgtEl>
                                          <p:spTgt spid="2053"/>
                                        </p:tgtEl>
                                      </p:cBhvr>
                                    </p:animEffect>
                                  </p:childTnLst>
                                </p:cTn>
                              </p:par>
                              <p:par>
                                <p:cTn id="17" presetID="10" presetClass="entr" presetSubtype="0" fill="hold" nodeType="withEffect">
                                  <p:stCondLst>
                                    <p:cond delay="200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2000"/>
                                        <p:tgtEl>
                                          <p:spTgt spid="2051"/>
                                        </p:tgtEl>
                                      </p:cBhvr>
                                    </p:animEffect>
                                  </p:childTnLst>
                                </p:cTn>
                              </p:par>
                              <p:par>
                                <p:cTn id="20" presetID="10" presetClass="entr" presetSubtype="0" fill="hold" nodeType="withEffect">
                                  <p:stCondLst>
                                    <p:cond delay="2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par>
                                <p:cTn id="23" presetID="10" presetClass="entr" presetSubtype="0" fill="hold" nodeType="withEffect">
                                  <p:stCondLst>
                                    <p:cond delay="2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par>
                                <p:cTn id="26" presetID="10" presetClass="entr" presetSubtype="0" fill="hold" nodeType="withEffect">
                                  <p:stCondLst>
                                    <p:cond delay="20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par>
                                <p:cTn id="29" presetID="10" presetClass="entr" presetSubtype="0" fill="hold" nodeType="withEffect">
                                  <p:stCondLst>
                                    <p:cond delay="2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0"/>
                                        <p:tgtEl>
                                          <p:spTgt spid="12"/>
                                        </p:tgtEl>
                                      </p:cBhvr>
                                    </p:animEffect>
                                  </p:childTnLst>
                                </p:cTn>
                              </p:par>
                              <p:par>
                                <p:cTn id="32" presetID="10" presetClass="entr" presetSubtype="0" fill="hold" nodeType="withEffect">
                                  <p:stCondLst>
                                    <p:cond delay="20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0"/>
                                        <p:tgtEl>
                                          <p:spTgt spid="14"/>
                                        </p:tgtEl>
                                      </p:cBhvr>
                                    </p:animEffect>
                                  </p:childTnLst>
                                </p:cTn>
                              </p:par>
                              <p:par>
                                <p:cTn id="35" presetID="10" presetClass="entr" presetSubtype="0" fill="hold" nodeType="withEffect">
                                  <p:stCondLst>
                                    <p:cond delay="20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2500"/>
                                        <p:tgtEl>
                                          <p:spTgt spid="2"/>
                                        </p:tgtEl>
                                      </p:cBhvr>
                                    </p:animEffect>
                                  </p:childTnLst>
                                </p:cTn>
                              </p:par>
                            </p:childTnLst>
                          </p:cTn>
                        </p:par>
                        <p:par>
                          <p:cTn id="43" fill="hold">
                            <p:stCondLst>
                              <p:cond delay="2500"/>
                            </p:stCondLst>
                            <p:childTnLst>
                              <p:par>
                                <p:cTn id="44" presetID="22" presetClass="entr" presetSubtype="8" fill="hold" grpId="0" nodeType="afterEffect">
                                  <p:stCondLst>
                                    <p:cond delay="150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pic>
        <p:nvPicPr>
          <p:cNvPr id="2" name="Picture 3" descr="C:\Users\Mark\Pictures\My Pictures\TRANSFERS\2014-12-05\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817" t="11904" r="23119" b="10664"/>
          <a:stretch/>
        </p:blipFill>
        <p:spPr bwMode="auto">
          <a:xfrm>
            <a:off x="2798802" y="2403996"/>
            <a:ext cx="3546396" cy="3546393"/>
          </a:xfrm>
          <a:prstGeom prst="ellipse">
            <a:avLst/>
          </a:prstGeom>
          <a:ln w="127000" cap="rnd" cmpd="sng">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4000" cy="2062103"/>
          </a:xfrm>
          <a:prstGeom prst="rect">
            <a:avLst/>
          </a:prstGeom>
        </p:spPr>
        <p:txBody>
          <a:bodyPr wrap="square">
            <a:spAutoFit/>
          </a:bodyPr>
          <a:lstStyle/>
          <a:p>
            <a:pPr algn="ctr"/>
            <a:r>
              <a:rPr lang="en-GB" sz="7200" dirty="0">
                <a:solidFill>
                  <a:srgbClr val="FFC000"/>
                </a:solidFill>
                <a:latin typeface="Stencil" panose="040409050D0802020404" pitchFamily="82" charset="0"/>
              </a:rPr>
              <a:t>JEREMIAH</a:t>
            </a:r>
          </a:p>
          <a:p>
            <a:pPr algn="ctr"/>
            <a:r>
              <a:rPr lang="en-GB" sz="2800" dirty="0">
                <a:solidFill>
                  <a:schemeClr val="bg1"/>
                </a:solidFill>
                <a:effectLst>
                  <a:outerShdw blurRad="38100" dist="38100" dir="2700000" algn="tl">
                    <a:srgbClr val="000000">
                      <a:alpha val="43137"/>
                    </a:srgbClr>
                  </a:outerShdw>
                </a:effectLst>
                <a:latin typeface="Arial Black" panose="020B0A04020102020204" pitchFamily="34" charset="0"/>
              </a:rPr>
              <a:t>i</a:t>
            </a:r>
            <a:r>
              <a:rPr lang="en-GB" sz="2800" dirty="0" smtClean="0">
                <a:solidFill>
                  <a:schemeClr val="bg1"/>
                </a:solidFill>
                <a:effectLst>
                  <a:outerShdw blurRad="38100" dist="38100" dir="2700000" algn="tl">
                    <a:srgbClr val="000000">
                      <a:alpha val="43137"/>
                    </a:srgbClr>
                  </a:outerShdw>
                </a:effectLst>
                <a:latin typeface="Arial Black" panose="020B0A04020102020204" pitchFamily="34" charset="0"/>
              </a:rPr>
              <a:t>n the dungeon</a:t>
            </a:r>
            <a:endParaRPr lang="en-GB"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GB" sz="2800" dirty="0">
                <a:solidFill>
                  <a:schemeClr val="bg1"/>
                </a:solidFill>
                <a:effectLst>
                  <a:outerShdw blurRad="38100" dist="38100" dir="2700000" algn="tl">
                    <a:srgbClr val="000000">
                      <a:alpha val="43137"/>
                    </a:srgbClr>
                  </a:outerShdw>
                </a:effectLst>
                <a:latin typeface="Arial Black" panose="020B0A04020102020204" pitchFamily="34" charset="0"/>
              </a:rPr>
              <a:t>Chapter </a:t>
            </a:r>
            <a:r>
              <a:rPr lang="en-GB" sz="2800" dirty="0" smtClean="0">
                <a:solidFill>
                  <a:schemeClr val="bg1"/>
                </a:solidFill>
                <a:effectLst>
                  <a:outerShdw blurRad="38100" dist="38100" dir="2700000" algn="tl">
                    <a:srgbClr val="000000">
                      <a:alpha val="43137"/>
                    </a:srgbClr>
                  </a:outerShdw>
                </a:effectLst>
                <a:latin typeface="Arial Black" panose="020B0A04020102020204" pitchFamily="34" charset="0"/>
              </a:rPr>
              <a:t>38</a:t>
            </a:r>
            <a:endParaRPr lang="en-GB"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p:cNvSpPr txBox="1"/>
          <p:nvPr/>
        </p:nvSpPr>
        <p:spPr>
          <a:xfrm>
            <a:off x="0" y="6207695"/>
            <a:ext cx="8844260" cy="461665"/>
          </a:xfrm>
          <a:prstGeom prst="rect">
            <a:avLst/>
          </a:prstGeom>
          <a:noFill/>
        </p:spPr>
        <p:txBody>
          <a:bodyPr wrap="square" rtlCol="0">
            <a:spAutoFit/>
          </a:bodyPr>
          <a:lstStyle/>
          <a:p>
            <a:pPr algn="ctr"/>
            <a:r>
              <a:rPr lang="en-GB" sz="2400" dirty="0" err="1" smtClean="0">
                <a:solidFill>
                  <a:schemeClr val="bg1"/>
                </a:solidFill>
                <a:effectLst>
                  <a:outerShdw blurRad="38100" dist="38100" dir="2700000" algn="tl">
                    <a:srgbClr val="000000">
                      <a:alpha val="43137"/>
                    </a:srgbClr>
                  </a:outerShdw>
                </a:effectLst>
                <a:latin typeface="Arial Black" panose="020B0A04020102020204" pitchFamily="34" charset="0"/>
              </a:rPr>
              <a:t>Ebed-Melech</a:t>
            </a:r>
            <a:r>
              <a:rPr lang="en-GB" sz="2400" dirty="0" smtClean="0">
                <a:solidFill>
                  <a:schemeClr val="bg1"/>
                </a:solidFill>
                <a:effectLst>
                  <a:outerShdw blurRad="38100" dist="38100" dir="2700000" algn="tl">
                    <a:srgbClr val="000000">
                      <a:alpha val="43137"/>
                    </a:srgbClr>
                  </a:outerShdw>
                </a:effectLst>
                <a:latin typeface="Arial Black" panose="020B0A04020102020204" pitchFamily="34" charset="0"/>
              </a:rPr>
              <a:t>, the Ethiopian, rescues him (vs. 8-13)</a:t>
            </a:r>
            <a:endParaRPr lang="en-GB" sz="24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8316416" y="332656"/>
            <a:ext cx="538659"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11</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019224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000"/>
                                        <p:tgtEl>
                                          <p:spTgt spid="3">
                                            <p:txEl>
                                              <p:pRg st="1" end="1"/>
                                            </p:txEl>
                                          </p:spTgt>
                                        </p:tgtEl>
                                      </p:cBhvr>
                                    </p:animEffect>
                                  </p:childTnLst>
                                </p:cTn>
                              </p:par>
                            </p:childTnLst>
                          </p:cTn>
                        </p:par>
                        <p:par>
                          <p:cTn id="8" fill="hold">
                            <p:stCondLst>
                              <p:cond delay="2000"/>
                            </p:stCondLst>
                            <p:childTnLst>
                              <p:par>
                                <p:cTn id="9" presetID="22" presetClass="entr" presetSubtype="8" fill="hold" nodeType="afterEffect">
                                  <p:stCondLst>
                                    <p:cond delay="1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2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3000" fill="hold"/>
                                        <p:tgtEl>
                                          <p:spTgt spid="2"/>
                                        </p:tgtEl>
                                        <p:attrNameLst>
                                          <p:attrName>ppt_w</p:attrName>
                                        </p:attrNameLst>
                                      </p:cBhvr>
                                      <p:tavLst>
                                        <p:tav tm="0">
                                          <p:val>
                                            <p:fltVal val="0"/>
                                          </p:val>
                                        </p:tav>
                                        <p:tav tm="100000">
                                          <p:val>
                                            <p:strVal val="#ppt_w"/>
                                          </p:val>
                                        </p:tav>
                                      </p:tavLst>
                                    </p:anim>
                                    <p:anim calcmode="lin" valueType="num">
                                      <p:cBhvr>
                                        <p:cTn id="17" dur="3000" fill="hold"/>
                                        <p:tgtEl>
                                          <p:spTgt spid="2"/>
                                        </p:tgtEl>
                                        <p:attrNameLst>
                                          <p:attrName>ppt_h</p:attrName>
                                        </p:attrNameLst>
                                      </p:cBhvr>
                                      <p:tavLst>
                                        <p:tav tm="0">
                                          <p:val>
                                            <p:fltVal val="0"/>
                                          </p:val>
                                        </p:tav>
                                        <p:tav tm="100000">
                                          <p:val>
                                            <p:strVal val="#ppt_h"/>
                                          </p:val>
                                        </p:tav>
                                      </p:tavLst>
                                    </p:anim>
                                    <p:animEffect transition="in" filter="fade">
                                      <p:cBhvr>
                                        <p:cTn id="18" dur="3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pic>
        <p:nvPicPr>
          <p:cNvPr id="2052" name="Picture 4" descr="https://encrypted-tbn2.gstatic.com/images?q=tbn:ANd9GcQ4FOmQKA_h0fGWNBbLhCKGmHD6cicj_9DzPz_wUQ9pNq4wD2Hx">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798" b="70180" l="10000" r="90000"/>
                    </a14:imgEffect>
                  </a14:imgLayer>
                </a14:imgProps>
              </a:ext>
              <a:ext uri="{28A0092B-C50C-407E-A947-70E740481C1C}">
                <a14:useLocalDpi xmlns:a14="http://schemas.microsoft.com/office/drawing/2010/main" val="0"/>
              </a:ext>
            </a:extLst>
          </a:blip>
          <a:srcRect b="22022"/>
          <a:stretch/>
        </p:blipFill>
        <p:spPr bwMode="auto">
          <a:xfrm>
            <a:off x="4139952" y="2420888"/>
            <a:ext cx="3231356" cy="25829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0" b="100000" l="433" r="10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843808" y="2420888"/>
            <a:ext cx="3456384" cy="3291794"/>
          </a:xfrm>
          <a:prstGeom prst="rect">
            <a:avLst/>
          </a:prstGeom>
        </p:spPr>
      </p:pic>
      <p:sp>
        <p:nvSpPr>
          <p:cNvPr id="4" name="TextBox 3"/>
          <p:cNvSpPr txBox="1"/>
          <p:nvPr/>
        </p:nvSpPr>
        <p:spPr>
          <a:xfrm>
            <a:off x="0" y="3933056"/>
            <a:ext cx="4139952" cy="1477328"/>
          </a:xfrm>
          <a:prstGeom prst="rect">
            <a:avLst/>
          </a:prstGeom>
          <a:noFill/>
        </p:spPr>
        <p:txBody>
          <a:bodyPr wrap="square" rtlCol="0">
            <a:spAutoFit/>
          </a:bodyPr>
          <a:lstStyle/>
          <a:p>
            <a:pPr algn="ctr"/>
            <a:r>
              <a:rPr lang="en-GB" dirty="0" smtClean="0">
                <a:solidFill>
                  <a:schemeClr val="bg1"/>
                </a:solidFill>
                <a:effectLst>
                  <a:outerShdw blurRad="38100" dist="38100" dir="2700000" algn="tl">
                    <a:srgbClr val="000000">
                      <a:alpha val="43137"/>
                    </a:srgbClr>
                  </a:outerShdw>
                </a:effectLst>
                <a:latin typeface="Arial Black" panose="020B0A04020102020204" pitchFamily="34" charset="0"/>
              </a:rPr>
              <a:t>The proud men of Judah refuse to obey the word which God had given to Jeremiah – that they should not go to Egypt. </a:t>
            </a:r>
          </a:p>
          <a:p>
            <a:pPr algn="ctr"/>
            <a:r>
              <a:rPr lang="en-GB" dirty="0" smtClean="0">
                <a:solidFill>
                  <a:schemeClr val="bg1"/>
                </a:solidFill>
                <a:effectLst>
                  <a:outerShdw blurRad="38100" dist="38100" dir="2700000" algn="tl">
                    <a:srgbClr val="000000">
                      <a:alpha val="43137"/>
                    </a:srgbClr>
                  </a:outerShdw>
                </a:effectLst>
                <a:latin typeface="Arial Black" panose="020B0A04020102020204" pitchFamily="34" charset="0"/>
              </a:rPr>
              <a:t>vs. 1-7</a:t>
            </a:r>
            <a:endParaRPr lang="en-GB"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5508104" y="3933056"/>
            <a:ext cx="3455426" cy="1477328"/>
          </a:xfrm>
          <a:prstGeom prst="rect">
            <a:avLst/>
          </a:prstGeom>
          <a:noFill/>
        </p:spPr>
        <p:txBody>
          <a:bodyPr wrap="square" rtlCol="0">
            <a:spAutoFit/>
          </a:bodyPr>
          <a:lstStyle/>
          <a:p>
            <a:pPr algn="ctr"/>
            <a:r>
              <a:rPr lang="en-GB" dirty="0" smtClean="0">
                <a:solidFill>
                  <a:schemeClr val="bg1"/>
                </a:solidFill>
                <a:effectLst>
                  <a:outerShdw blurRad="38100" dist="38100" dir="2700000" algn="tl">
                    <a:srgbClr val="000000">
                      <a:alpha val="43137"/>
                    </a:srgbClr>
                  </a:outerShdw>
                </a:effectLst>
                <a:latin typeface="Arial Black" panose="020B0A04020102020204" pitchFamily="34" charset="0"/>
              </a:rPr>
              <a:t>Jeremiah taken by force to Egypt. God’s punishment on His people in Egypt prophesied.  </a:t>
            </a:r>
          </a:p>
          <a:p>
            <a:pPr algn="ctr"/>
            <a:r>
              <a:rPr lang="en-GB" dirty="0" smtClean="0">
                <a:solidFill>
                  <a:schemeClr val="bg1"/>
                </a:solidFill>
                <a:effectLst>
                  <a:outerShdw blurRad="38100" dist="38100" dir="2700000" algn="tl">
                    <a:srgbClr val="000000">
                      <a:alpha val="43137"/>
                    </a:srgbClr>
                  </a:outerShdw>
                </a:effectLst>
                <a:latin typeface="Arial Black" panose="020B0A04020102020204" pitchFamily="34" charset="0"/>
              </a:rPr>
              <a:t>Ch. 43 vs. 6</a:t>
            </a:r>
            <a:endParaRPr lang="en-GB"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Rectangle 6"/>
          <p:cNvSpPr/>
          <p:nvPr/>
        </p:nvSpPr>
        <p:spPr>
          <a:xfrm>
            <a:off x="0" y="0"/>
            <a:ext cx="9144000" cy="2062103"/>
          </a:xfrm>
          <a:prstGeom prst="rect">
            <a:avLst/>
          </a:prstGeom>
        </p:spPr>
        <p:txBody>
          <a:bodyPr wrap="square">
            <a:spAutoFit/>
          </a:bodyPr>
          <a:lstStyle/>
          <a:p>
            <a:pPr algn="ctr"/>
            <a:r>
              <a:rPr lang="en-GB" sz="7200" dirty="0">
                <a:solidFill>
                  <a:srgbClr val="FFC000"/>
                </a:solidFill>
                <a:latin typeface="Stencil" panose="040409050D0802020404" pitchFamily="82" charset="0"/>
              </a:rPr>
              <a:t>JEREMIAH</a:t>
            </a:r>
          </a:p>
          <a:p>
            <a:pPr algn="ctr"/>
            <a:r>
              <a:rPr lang="en-GB" sz="2800" dirty="0" smtClean="0">
                <a:solidFill>
                  <a:schemeClr val="bg1"/>
                </a:solidFill>
                <a:effectLst>
                  <a:outerShdw blurRad="38100" dist="38100" dir="2700000" algn="tl">
                    <a:srgbClr val="000000">
                      <a:alpha val="43137"/>
                    </a:srgbClr>
                  </a:outerShdw>
                </a:effectLst>
                <a:latin typeface="Arial Black" panose="020B0A04020102020204" pitchFamily="34" charset="0"/>
              </a:rPr>
              <a:t>Taken to Egypt</a:t>
            </a:r>
            <a:endParaRPr lang="en-GB" sz="2800"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GB" sz="2800" dirty="0">
                <a:solidFill>
                  <a:schemeClr val="bg1"/>
                </a:solidFill>
                <a:effectLst>
                  <a:outerShdw blurRad="38100" dist="38100" dir="2700000" algn="tl">
                    <a:srgbClr val="000000">
                      <a:alpha val="43137"/>
                    </a:srgbClr>
                  </a:outerShdw>
                </a:effectLst>
                <a:latin typeface="Arial Black" panose="020B0A04020102020204" pitchFamily="34" charset="0"/>
              </a:rPr>
              <a:t>Chapter </a:t>
            </a:r>
            <a:r>
              <a:rPr lang="en-GB" sz="2800" dirty="0" smtClean="0">
                <a:solidFill>
                  <a:schemeClr val="bg1"/>
                </a:solidFill>
                <a:effectLst>
                  <a:outerShdw blurRad="38100" dist="38100" dir="2700000" algn="tl">
                    <a:srgbClr val="000000">
                      <a:alpha val="43137"/>
                    </a:srgbClr>
                  </a:outerShdw>
                </a:effectLst>
                <a:latin typeface="Arial Black" panose="020B0A04020102020204" pitchFamily="34" charset="0"/>
              </a:rPr>
              <a:t>43</a:t>
            </a:r>
            <a:endParaRPr lang="en-GB"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8" name="TextBox 7"/>
          <p:cNvSpPr txBox="1"/>
          <p:nvPr/>
        </p:nvSpPr>
        <p:spPr>
          <a:xfrm>
            <a:off x="8172401" y="6173788"/>
            <a:ext cx="503288"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12</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33680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500"/>
                                        <p:tgtEl>
                                          <p:spTgt spid="7">
                                            <p:txEl>
                                              <p:pRg st="1" end="1"/>
                                            </p:txEl>
                                          </p:spTgt>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left)">
                                      <p:cBhvr>
                                        <p:cTn id="11" dur="1500"/>
                                        <p:tgtEl>
                                          <p:spTgt spid="7">
                                            <p:txEl>
                                              <p:pRg st="2" end="2"/>
                                            </p:txEl>
                                          </p:spTgt>
                                        </p:tgtEl>
                                      </p:cBhvr>
                                    </p:animEffect>
                                  </p:childTnLst>
                                </p:cTn>
                              </p:par>
                            </p:childTnLst>
                          </p:cTn>
                        </p:par>
                        <p:par>
                          <p:cTn id="12" fill="hold">
                            <p:stCondLst>
                              <p:cond delay="4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85384"/>
          </a:xfrm>
          <a:prstGeom prst="rect">
            <a:avLst/>
          </a:prstGeom>
        </p:spPr>
      </p:pic>
      <p:sp>
        <p:nvSpPr>
          <p:cNvPr id="8" name="TextBox 7"/>
          <p:cNvSpPr txBox="1"/>
          <p:nvPr/>
        </p:nvSpPr>
        <p:spPr>
          <a:xfrm>
            <a:off x="-1" y="404664"/>
            <a:ext cx="9143119" cy="5570756"/>
          </a:xfrm>
          <a:prstGeom prst="rect">
            <a:avLst/>
          </a:prstGeom>
          <a:noFill/>
        </p:spPr>
        <p:txBody>
          <a:bodyPr wrap="square" rtlCol="0">
            <a:spAutoFit/>
          </a:bodyPr>
          <a:lstStyle/>
          <a:p>
            <a:pPr algn="ctr"/>
            <a:r>
              <a:rPr lang="en-GB" sz="3600" dirty="0" smtClean="0">
                <a:solidFill>
                  <a:srgbClr val="0000FF"/>
                </a:solidFill>
                <a:effectLst>
                  <a:outerShdw blurRad="38100" dist="38100" dir="2700000" algn="tl">
                    <a:srgbClr val="000000">
                      <a:alpha val="43137"/>
                    </a:srgbClr>
                  </a:outerShdw>
                </a:effectLst>
                <a:latin typeface="Arial Black" panose="020B0A04020102020204" pitchFamily="34" charset="0"/>
              </a:rPr>
              <a:t>The Lord Jesus Christ </a:t>
            </a:r>
            <a:r>
              <a:rPr lang="en-GB" sz="3600" dirty="0">
                <a:solidFill>
                  <a:srgbClr val="0000FF"/>
                </a:solidFill>
                <a:effectLst>
                  <a:outerShdw blurRad="38100" dist="38100" dir="2700000" algn="tl">
                    <a:srgbClr val="000000">
                      <a:alpha val="43137"/>
                    </a:srgbClr>
                  </a:outerShdw>
                </a:effectLst>
                <a:latin typeface="Arial Black" panose="020B0A04020102020204" pitchFamily="34" charset="0"/>
              </a:rPr>
              <a:t>i</a:t>
            </a:r>
            <a:r>
              <a:rPr lang="en-GB" sz="3600" dirty="0" smtClean="0">
                <a:solidFill>
                  <a:srgbClr val="0000FF"/>
                </a:solidFill>
                <a:effectLst>
                  <a:outerShdw blurRad="38100" dist="38100" dir="2700000" algn="tl">
                    <a:srgbClr val="000000">
                      <a:alpha val="43137"/>
                    </a:srgbClr>
                  </a:outerShdw>
                </a:effectLst>
                <a:latin typeface="Arial Black" panose="020B0A04020102020204" pitchFamily="34" charset="0"/>
              </a:rPr>
              <a:t>s:</a:t>
            </a:r>
          </a:p>
          <a:p>
            <a:pPr algn="ctr"/>
            <a:endParaRPr lang="en-GB" sz="3200" dirty="0">
              <a:latin typeface="Arial Black" panose="020B0A04020102020204" pitchFamily="34" charset="0"/>
            </a:endParaRPr>
          </a:p>
          <a:p>
            <a:pPr algn="ctr"/>
            <a:r>
              <a:rPr lang="en-GB" sz="3200" dirty="0" smtClean="0">
                <a:effectLst>
                  <a:outerShdw blurRad="38100" dist="38100" dir="2700000" algn="tl">
                    <a:srgbClr val="000000">
                      <a:alpha val="43137"/>
                    </a:srgbClr>
                  </a:outerShdw>
                </a:effectLst>
                <a:latin typeface="Arial Black" panose="020B0A04020102020204" pitchFamily="34" charset="0"/>
              </a:rPr>
              <a:t>The True Shepherd</a:t>
            </a:r>
          </a:p>
          <a:p>
            <a:pPr algn="ctr"/>
            <a:r>
              <a:rPr lang="en-GB" sz="3200" dirty="0" smtClean="0">
                <a:effectLst>
                  <a:outerShdw blurRad="38100" dist="38100" dir="2700000" algn="tl">
                    <a:srgbClr val="000000">
                      <a:alpha val="43137"/>
                    </a:srgbClr>
                  </a:outerShdw>
                </a:effectLst>
                <a:latin typeface="Arial Black" panose="020B0A04020102020204" pitchFamily="34" charset="0"/>
              </a:rPr>
              <a:t>John 10 vs. 1-5</a:t>
            </a:r>
          </a:p>
          <a:p>
            <a:pPr algn="ctr"/>
            <a:endParaRPr lang="en-GB" sz="3200" dirty="0" smtClean="0">
              <a:latin typeface="Arial Black" panose="020B0A04020102020204" pitchFamily="34" charset="0"/>
            </a:endParaRPr>
          </a:p>
          <a:p>
            <a:pPr algn="ctr"/>
            <a:r>
              <a:rPr lang="en-GB" sz="3200" dirty="0" smtClean="0">
                <a:solidFill>
                  <a:srgbClr val="FF0000"/>
                </a:solidFill>
                <a:effectLst>
                  <a:outerShdw blurRad="38100" dist="38100" dir="2700000" algn="tl">
                    <a:srgbClr val="000000">
                      <a:alpha val="43137"/>
                    </a:srgbClr>
                  </a:outerShdw>
                </a:effectLst>
                <a:latin typeface="Arial Black" panose="020B0A04020102020204" pitchFamily="34" charset="0"/>
              </a:rPr>
              <a:t>The Good Shepherd</a:t>
            </a:r>
          </a:p>
          <a:p>
            <a:pPr algn="ctr"/>
            <a:r>
              <a:rPr lang="en-GB" sz="3200" dirty="0" smtClean="0">
                <a:solidFill>
                  <a:srgbClr val="FF0000"/>
                </a:solidFill>
                <a:effectLst>
                  <a:outerShdw blurRad="38100" dist="38100" dir="2700000" algn="tl">
                    <a:srgbClr val="000000">
                      <a:alpha val="43137"/>
                    </a:srgbClr>
                  </a:outerShdw>
                </a:effectLst>
                <a:latin typeface="Arial Black" panose="020B0A04020102020204" pitchFamily="34" charset="0"/>
              </a:rPr>
              <a:t>John 10 vs.7-18</a:t>
            </a:r>
          </a:p>
          <a:p>
            <a:pPr algn="ctr"/>
            <a:endParaRPr lang="en-GB" sz="3200" dirty="0" smtClean="0">
              <a:latin typeface="Arial Black" panose="020B0A04020102020204" pitchFamily="34" charset="0"/>
            </a:endParaRPr>
          </a:p>
          <a:p>
            <a:pPr algn="ctr"/>
            <a:r>
              <a:rPr lang="en-GB" sz="3200" dirty="0" smtClean="0">
                <a:solidFill>
                  <a:srgbClr val="FFC000"/>
                </a:solidFill>
                <a:effectLst>
                  <a:outerShdw blurRad="38100" dist="38100" dir="2700000" algn="tl">
                    <a:srgbClr val="000000">
                      <a:alpha val="43137"/>
                    </a:srgbClr>
                  </a:outerShdw>
                </a:effectLst>
                <a:latin typeface="Arial Black" panose="020B0A04020102020204" pitchFamily="34" charset="0"/>
              </a:rPr>
              <a:t>The Shepherd who knows His Sheep</a:t>
            </a:r>
          </a:p>
          <a:p>
            <a:pPr algn="ctr"/>
            <a:r>
              <a:rPr lang="en-GB" sz="3200" dirty="0" smtClean="0">
                <a:solidFill>
                  <a:srgbClr val="FFC000"/>
                </a:solidFill>
                <a:effectLst>
                  <a:outerShdw blurRad="38100" dist="38100" dir="2700000" algn="tl">
                    <a:srgbClr val="000000">
                      <a:alpha val="43137"/>
                    </a:srgbClr>
                  </a:outerShdw>
                </a:effectLst>
                <a:latin typeface="Arial Black" panose="020B0A04020102020204" pitchFamily="34" charset="0"/>
              </a:rPr>
              <a:t>John 10 vs. 22-30</a:t>
            </a:r>
          </a:p>
          <a:p>
            <a:pPr algn="ctr"/>
            <a:endParaRPr lang="en-GB" sz="3200" dirty="0">
              <a:latin typeface="Arial Black" panose="020B0A04020102020204" pitchFamily="34" charset="0"/>
            </a:endParaRPr>
          </a:p>
        </p:txBody>
      </p:sp>
      <p:sp>
        <p:nvSpPr>
          <p:cNvPr id="3" name="TextBox 2"/>
          <p:cNvSpPr txBox="1"/>
          <p:nvPr/>
        </p:nvSpPr>
        <p:spPr>
          <a:xfrm>
            <a:off x="0" y="16748"/>
            <a:ext cx="9144000" cy="1631216"/>
          </a:xfrm>
          <a:prstGeom prst="rect">
            <a:avLst/>
          </a:prstGeom>
          <a:noFill/>
        </p:spPr>
        <p:txBody>
          <a:bodyPr wrap="square" rtlCol="0">
            <a:spAutoFit/>
          </a:bodyPr>
          <a:lstStyle/>
          <a:p>
            <a:pPr algn="ctr"/>
            <a:r>
              <a:rPr lang="en-GB" sz="7200" dirty="0" smtClean="0">
                <a:solidFill>
                  <a:srgbClr val="FFC000"/>
                </a:solidFill>
                <a:effectLst>
                  <a:outerShdw blurRad="38100" dist="38100" dir="2700000" algn="tl">
                    <a:srgbClr val="000000">
                      <a:alpha val="43137"/>
                    </a:srgbClr>
                  </a:outerShdw>
                </a:effectLst>
                <a:latin typeface="Stencil" panose="040409050D0802020404" pitchFamily="82" charset="0"/>
              </a:rPr>
              <a:t>JEREMIAH</a:t>
            </a:r>
          </a:p>
          <a:p>
            <a:pPr algn="ctr"/>
            <a:r>
              <a:rPr lang="en-GB" sz="2800" dirty="0" smtClean="0">
                <a:solidFill>
                  <a:srgbClr val="FFC000"/>
                </a:solidFill>
                <a:effectLst>
                  <a:outerShdw blurRad="38100" dist="38100" dir="2700000" algn="tl">
                    <a:srgbClr val="000000">
                      <a:alpha val="43137"/>
                    </a:srgbClr>
                  </a:outerShdw>
                </a:effectLst>
                <a:latin typeface="Arial Black" panose="020B0A04020102020204" pitchFamily="34" charset="0"/>
              </a:rPr>
              <a:t>Chapter 50</a:t>
            </a:r>
          </a:p>
        </p:txBody>
      </p:sp>
      <p:sp>
        <p:nvSpPr>
          <p:cNvPr id="4" name="TextBox 3"/>
          <p:cNvSpPr txBox="1"/>
          <p:nvPr/>
        </p:nvSpPr>
        <p:spPr>
          <a:xfrm>
            <a:off x="-881" y="2132856"/>
            <a:ext cx="9144000" cy="523220"/>
          </a:xfrm>
          <a:prstGeom prst="rect">
            <a:avLst/>
          </a:prstGeom>
          <a:noFill/>
        </p:spPr>
        <p:txBody>
          <a:bodyPr wrap="square" rtlCol="0">
            <a:spAutoFit/>
          </a:bodyPr>
          <a:lstStyle/>
          <a:p>
            <a:pPr algn="ctr"/>
            <a:r>
              <a:rPr lang="en-GB" sz="2800" dirty="0" smtClean="0">
                <a:latin typeface="Arial Black" panose="020B0A04020102020204" pitchFamily="34" charset="0"/>
              </a:rPr>
              <a:t>My people have been lost sheep. v. 6</a:t>
            </a:r>
            <a:endParaRPr lang="en-GB" sz="2800" dirty="0">
              <a:latin typeface="Arial Black" panose="020B0A04020102020204" pitchFamily="34" charset="0"/>
            </a:endParaRPr>
          </a:p>
        </p:txBody>
      </p:sp>
      <p:sp>
        <p:nvSpPr>
          <p:cNvPr id="5" name="TextBox 4"/>
          <p:cNvSpPr txBox="1"/>
          <p:nvPr/>
        </p:nvSpPr>
        <p:spPr>
          <a:xfrm>
            <a:off x="9022" y="3409836"/>
            <a:ext cx="9144000" cy="523220"/>
          </a:xfrm>
          <a:prstGeom prst="rect">
            <a:avLst/>
          </a:prstGeom>
          <a:noFill/>
        </p:spPr>
        <p:txBody>
          <a:bodyPr wrap="square" rtlCol="0">
            <a:spAutoFit/>
          </a:bodyPr>
          <a:lstStyle/>
          <a:p>
            <a:pPr algn="ctr"/>
            <a:r>
              <a:rPr lang="en-GB" sz="2800" dirty="0" smtClean="0">
                <a:solidFill>
                  <a:srgbClr val="FF0000"/>
                </a:solidFill>
                <a:effectLst>
                  <a:outerShdw blurRad="38100" dist="38100" dir="2700000" algn="tl">
                    <a:srgbClr val="000000">
                      <a:alpha val="43137"/>
                    </a:srgbClr>
                  </a:outerShdw>
                </a:effectLst>
                <a:latin typeface="Arial Black" panose="020B0A04020102020204" pitchFamily="34" charset="0"/>
              </a:rPr>
              <a:t>Their shepherds have led them astray. v. 6</a:t>
            </a:r>
            <a:endParaRPr lang="en-GB" sz="2800" dirty="0">
              <a:solidFill>
                <a:srgbClr val="FF0000"/>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0" y="4417948"/>
            <a:ext cx="9063639" cy="523220"/>
          </a:xfrm>
          <a:prstGeom prst="rect">
            <a:avLst/>
          </a:prstGeom>
          <a:noFill/>
        </p:spPr>
        <p:txBody>
          <a:bodyPr wrap="square" rtlCol="0">
            <a:spAutoFit/>
          </a:bodyPr>
          <a:lstStyle/>
          <a:p>
            <a:pPr algn="ctr"/>
            <a:r>
              <a:rPr lang="en-GB" sz="2800" dirty="0" smtClean="0">
                <a:solidFill>
                  <a:srgbClr val="FFC000"/>
                </a:solidFill>
                <a:effectLst>
                  <a:outerShdw blurRad="38100" dist="38100" dir="2700000" algn="tl">
                    <a:srgbClr val="000000">
                      <a:alpha val="43137"/>
                    </a:srgbClr>
                  </a:outerShdw>
                </a:effectLst>
                <a:latin typeface="Arial Black" panose="020B0A04020102020204" pitchFamily="34" charset="0"/>
              </a:rPr>
              <a:t>Israel is like scattered sheep. v.17</a:t>
            </a:r>
            <a:endParaRPr lang="en-GB" sz="2800" dirty="0">
              <a:solidFill>
                <a:srgbClr val="FFC000"/>
              </a:solidFill>
              <a:effectLst>
                <a:outerShdw blurRad="38100" dist="38100" dir="2700000" algn="tl">
                  <a:srgbClr val="000000">
                    <a:alpha val="43137"/>
                  </a:srgbClr>
                </a:outerShdw>
              </a:effectLst>
              <a:latin typeface="Arial Black" panose="020B0A04020102020204" pitchFamily="34" charset="0"/>
            </a:endParaRPr>
          </a:p>
        </p:txBody>
      </p:sp>
      <p:grpSp>
        <p:nvGrpSpPr>
          <p:cNvPr id="28" name="Group 27"/>
          <p:cNvGrpSpPr/>
          <p:nvPr/>
        </p:nvGrpSpPr>
        <p:grpSpPr>
          <a:xfrm>
            <a:off x="179511" y="5489393"/>
            <a:ext cx="8884127" cy="1251975"/>
            <a:chOff x="179512" y="5517232"/>
            <a:chExt cx="8208912" cy="1251975"/>
          </a:xfrm>
        </p:grpSpPr>
        <p:pic>
          <p:nvPicPr>
            <p:cNvPr id="19" name="Picture 18" descr="C:\Users\Mark\AppData\Local\Microsoft\Windows\Temporary Internet Files\Content.IE5\56R2KZA5\MC900057355[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flipH="1">
              <a:off x="179512" y="6008517"/>
              <a:ext cx="751838" cy="725171"/>
            </a:xfrm>
            <a:prstGeom prst="rect">
              <a:avLst/>
            </a:prstGeom>
            <a:noFill/>
            <a:extLst/>
          </p:spPr>
        </p:pic>
        <p:grpSp>
          <p:nvGrpSpPr>
            <p:cNvPr id="7" name="Group 6"/>
            <p:cNvGrpSpPr/>
            <p:nvPr/>
          </p:nvGrpSpPr>
          <p:grpSpPr>
            <a:xfrm>
              <a:off x="931350" y="5517232"/>
              <a:ext cx="7457074" cy="1251975"/>
              <a:chOff x="931350" y="5542511"/>
              <a:chExt cx="7457074" cy="1251975"/>
            </a:xfrm>
          </p:grpSpPr>
          <p:pic>
            <p:nvPicPr>
              <p:cNvPr id="15" name="Picture 14" descr="C:\Users\Mark\AppData\Local\Microsoft\Windows\Temporary Internet Files\Content.IE5\56R2KZA5\MC900057355[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668344" y="5661248"/>
                <a:ext cx="720080" cy="694539"/>
              </a:xfrm>
              <a:prstGeom prst="rect">
                <a:avLst/>
              </a:prstGeom>
              <a:noFill/>
              <a:extLst/>
            </p:spPr>
          </p:pic>
          <p:pic>
            <p:nvPicPr>
              <p:cNvPr id="16" name="Picture 15" descr="C:\Users\Mark\AppData\Local\Microsoft\Windows\Temporary Internet Files\Content.IE5\56R2KZA5\MC900057355[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298250" y="5867207"/>
                <a:ext cx="751838" cy="725171"/>
              </a:xfrm>
              <a:prstGeom prst="rect">
                <a:avLst/>
              </a:prstGeom>
              <a:noFill/>
              <a:extLst/>
            </p:spPr>
          </p:pic>
          <p:pic>
            <p:nvPicPr>
              <p:cNvPr id="17" name="Picture 16" descr="C:\Users\Mark\AppData\Local\Microsoft\Windows\Temporary Internet Files\Content.IE5\56R2KZA5\MC900057355[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6589064" y="5542511"/>
                <a:ext cx="709186" cy="684031"/>
              </a:xfrm>
              <a:prstGeom prst="rect">
                <a:avLst/>
              </a:prstGeom>
              <a:noFill/>
              <a:extLst/>
            </p:spPr>
          </p:pic>
          <p:pic>
            <p:nvPicPr>
              <p:cNvPr id="18" name="Picture 17" descr="C:\Users\Mark\AppData\Local\Microsoft\Windows\Temporary Internet Files\Content.IE5\56R2KZA5\MC900057355[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5087281" y="5663661"/>
                <a:ext cx="751838" cy="725171"/>
              </a:xfrm>
              <a:prstGeom prst="rect">
                <a:avLst/>
              </a:prstGeom>
              <a:noFill/>
              <a:extLst/>
            </p:spPr>
          </p:pic>
          <p:pic>
            <p:nvPicPr>
              <p:cNvPr id="20" name="Picture 19" descr="C:\Users\Mark\AppData\Local\Microsoft\Windows\Temporary Internet Files\Content.IE5\56R2KZA5\MC900057355[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3250401" y="5880130"/>
                <a:ext cx="751838" cy="725171"/>
              </a:xfrm>
              <a:prstGeom prst="rect">
                <a:avLst/>
              </a:prstGeom>
              <a:noFill/>
              <a:extLst/>
            </p:spPr>
          </p:pic>
          <p:pic>
            <p:nvPicPr>
              <p:cNvPr id="21" name="Picture 20" descr="C:\Users\Mark\AppData\Local\Microsoft\Windows\Temporary Internet Files\Content.IE5\56R2KZA5\MC900057355[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2267744" y="5756331"/>
                <a:ext cx="751838" cy="725171"/>
              </a:xfrm>
              <a:prstGeom prst="rect">
                <a:avLst/>
              </a:prstGeom>
              <a:noFill/>
              <a:extLst/>
            </p:spPr>
          </p:pic>
          <p:pic>
            <p:nvPicPr>
              <p:cNvPr id="22" name="Picture 21" descr="C:\Users\Mark\AppData\Local\Microsoft\Windows\Temporary Internet Files\Content.IE5\56R2KZA5\MC900057355[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5292080" y="5993201"/>
                <a:ext cx="751838" cy="725171"/>
              </a:xfrm>
              <a:prstGeom prst="rect">
                <a:avLst/>
              </a:prstGeom>
              <a:noFill/>
              <a:extLst/>
            </p:spPr>
          </p:pic>
          <p:pic>
            <p:nvPicPr>
              <p:cNvPr id="23" name="Picture 22" descr="C:\Users\Mark\AppData\Local\Microsoft\Windows\Temporary Internet Files\Content.IE5\56R2KZA5\MC900057355[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flipH="1">
                <a:off x="931350" y="5852565"/>
                <a:ext cx="751838" cy="725171"/>
              </a:xfrm>
              <a:prstGeom prst="rect">
                <a:avLst/>
              </a:prstGeom>
              <a:noFill/>
              <a:extLst/>
            </p:spPr>
          </p:pic>
          <p:pic>
            <p:nvPicPr>
              <p:cNvPr id="24" name="Picture 23" descr="C:\Users\Mark\AppData\Local\Microsoft\Windows\Temporary Internet Files\Content.IE5\56R2KZA5\MC900057355[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6372200" y="5706730"/>
                <a:ext cx="751838" cy="725171"/>
              </a:xfrm>
              <a:prstGeom prst="rect">
                <a:avLst/>
              </a:prstGeom>
              <a:noFill/>
              <a:extLst/>
            </p:spPr>
          </p:pic>
          <p:pic>
            <p:nvPicPr>
              <p:cNvPr id="25" name="Picture 24" descr="C:\Users\Mark\AppData\Local\Microsoft\Windows\Temporary Internet Files\Content.IE5\56R2KZA5\MC900057355[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flipH="1">
                <a:off x="4265941" y="5643151"/>
                <a:ext cx="751838" cy="725171"/>
              </a:xfrm>
              <a:prstGeom prst="rect">
                <a:avLst/>
              </a:prstGeom>
              <a:noFill/>
              <a:extLst/>
            </p:spPr>
          </p:pic>
          <p:pic>
            <p:nvPicPr>
              <p:cNvPr id="26" name="Picture 25" descr="C:\Users\Mark\AppData\Local\Microsoft\Windows\Temporary Internet Files\Content.IE5\56R2KZA5\MC900057355[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6050221" y="6069315"/>
                <a:ext cx="751838" cy="725171"/>
              </a:xfrm>
              <a:prstGeom prst="rect">
                <a:avLst/>
              </a:prstGeom>
              <a:noFill/>
              <a:extLst/>
            </p:spPr>
          </p:pic>
          <p:pic>
            <p:nvPicPr>
              <p:cNvPr id="27" name="Picture 26" descr="C:\Users\Mark\AppData\Local\Microsoft\Windows\Temporary Internet Files\Content.IE5\56R2KZA5\MC900057355[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683188" y="5989950"/>
                <a:ext cx="751838" cy="725171"/>
              </a:xfrm>
              <a:prstGeom prst="rect">
                <a:avLst/>
              </a:prstGeom>
              <a:noFill/>
              <a:extLst/>
            </p:spPr>
          </p:pic>
        </p:grpSp>
      </p:grpSp>
      <p:sp>
        <p:nvSpPr>
          <p:cNvPr id="29" name="TextBox 28"/>
          <p:cNvSpPr txBox="1"/>
          <p:nvPr/>
        </p:nvSpPr>
        <p:spPr>
          <a:xfrm>
            <a:off x="8460433" y="66527"/>
            <a:ext cx="493890"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13</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810747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500"/>
                                        <p:tgtEl>
                                          <p:spTgt spid="3">
                                            <p:txEl>
                                              <p:pRg st="1" end="1"/>
                                            </p:txEl>
                                          </p:spTgt>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2500" fill="hold"/>
                                        <p:tgtEl>
                                          <p:spTgt spid="28"/>
                                        </p:tgtEl>
                                        <p:attrNameLst>
                                          <p:attrName>ppt_w</p:attrName>
                                        </p:attrNameLst>
                                      </p:cBhvr>
                                      <p:tavLst>
                                        <p:tav tm="0">
                                          <p:val>
                                            <p:fltVal val="0"/>
                                          </p:val>
                                        </p:tav>
                                        <p:tav tm="100000">
                                          <p:val>
                                            <p:strVal val="#ppt_w"/>
                                          </p:val>
                                        </p:tav>
                                      </p:tavLst>
                                    </p:anim>
                                    <p:anim calcmode="lin" valueType="num">
                                      <p:cBhvr>
                                        <p:cTn id="12" dur="2500" fill="hold"/>
                                        <p:tgtEl>
                                          <p:spTgt spid="28"/>
                                        </p:tgtEl>
                                        <p:attrNameLst>
                                          <p:attrName>ppt_h</p:attrName>
                                        </p:attrNameLst>
                                      </p:cBhvr>
                                      <p:tavLst>
                                        <p:tav tm="0">
                                          <p:val>
                                            <p:fltVal val="0"/>
                                          </p:val>
                                        </p:tav>
                                        <p:tav tm="100000">
                                          <p:val>
                                            <p:strVal val="#ppt_h"/>
                                          </p:val>
                                        </p:tav>
                                      </p:tavLst>
                                    </p:anim>
                                    <p:animEffect transition="in" filter="fade">
                                      <p:cBhvr>
                                        <p:cTn id="13" dur="2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1"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500" fill="hold"/>
                                        <p:tgtEl>
                                          <p:spTgt spid="4"/>
                                        </p:tgtEl>
                                        <p:attrNameLst>
                                          <p:attrName>ppt_w</p:attrName>
                                        </p:attrNameLst>
                                      </p:cBhvr>
                                      <p:tavLst>
                                        <p:tav tm="0">
                                          <p:val>
                                            <p:fltVal val="0"/>
                                          </p:val>
                                        </p:tav>
                                        <p:tav tm="100000">
                                          <p:val>
                                            <p:strVal val="#ppt_w"/>
                                          </p:val>
                                        </p:tav>
                                      </p:tavLst>
                                    </p:anim>
                                    <p:anim calcmode="lin" valueType="num">
                                      <p:cBhvr>
                                        <p:cTn id="19" dur="1500" fill="hold"/>
                                        <p:tgtEl>
                                          <p:spTgt spid="4"/>
                                        </p:tgtEl>
                                        <p:attrNameLst>
                                          <p:attrName>ppt_h</p:attrName>
                                        </p:attrNameLst>
                                      </p:cBhvr>
                                      <p:tavLst>
                                        <p:tav tm="0">
                                          <p:val>
                                            <p:fltVal val="0"/>
                                          </p:val>
                                        </p:tav>
                                        <p:tav tm="100000">
                                          <p:val>
                                            <p:strVal val="#ppt_h"/>
                                          </p:val>
                                        </p:tav>
                                      </p:tavLst>
                                    </p:anim>
                                    <p:animEffect transition="in" filter="fade">
                                      <p:cBhvr>
                                        <p:cTn id="20" dur="1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500" fill="hold"/>
                                        <p:tgtEl>
                                          <p:spTgt spid="5"/>
                                        </p:tgtEl>
                                        <p:attrNameLst>
                                          <p:attrName>ppt_w</p:attrName>
                                        </p:attrNameLst>
                                      </p:cBhvr>
                                      <p:tavLst>
                                        <p:tav tm="0">
                                          <p:val>
                                            <p:fltVal val="0"/>
                                          </p:val>
                                        </p:tav>
                                        <p:tav tm="100000">
                                          <p:val>
                                            <p:strVal val="#ppt_w"/>
                                          </p:val>
                                        </p:tav>
                                      </p:tavLst>
                                    </p:anim>
                                    <p:anim calcmode="lin" valueType="num">
                                      <p:cBhvr>
                                        <p:cTn id="26" dur="1500" fill="hold"/>
                                        <p:tgtEl>
                                          <p:spTgt spid="5"/>
                                        </p:tgtEl>
                                        <p:attrNameLst>
                                          <p:attrName>ppt_h</p:attrName>
                                        </p:attrNameLst>
                                      </p:cBhvr>
                                      <p:tavLst>
                                        <p:tav tm="0">
                                          <p:val>
                                            <p:fltVal val="0"/>
                                          </p:val>
                                        </p:tav>
                                        <p:tav tm="100000">
                                          <p:val>
                                            <p:strVal val="#ppt_h"/>
                                          </p:val>
                                        </p:tav>
                                      </p:tavLst>
                                    </p:anim>
                                    <p:animEffect transition="in" filter="fade">
                                      <p:cBhvr>
                                        <p:cTn id="27" dur="1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1"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500" fill="hold"/>
                                        <p:tgtEl>
                                          <p:spTgt spid="6"/>
                                        </p:tgtEl>
                                        <p:attrNameLst>
                                          <p:attrName>ppt_w</p:attrName>
                                        </p:attrNameLst>
                                      </p:cBhvr>
                                      <p:tavLst>
                                        <p:tav tm="0">
                                          <p:val>
                                            <p:fltVal val="0"/>
                                          </p:val>
                                        </p:tav>
                                        <p:tav tm="100000">
                                          <p:val>
                                            <p:strVal val="#ppt_w"/>
                                          </p:val>
                                        </p:tav>
                                      </p:tavLst>
                                    </p:anim>
                                    <p:anim calcmode="lin" valueType="num">
                                      <p:cBhvr>
                                        <p:cTn id="33" dur="1500" fill="hold"/>
                                        <p:tgtEl>
                                          <p:spTgt spid="6"/>
                                        </p:tgtEl>
                                        <p:attrNameLst>
                                          <p:attrName>ppt_h</p:attrName>
                                        </p:attrNameLst>
                                      </p:cBhvr>
                                      <p:tavLst>
                                        <p:tav tm="0">
                                          <p:val>
                                            <p:fltVal val="0"/>
                                          </p:val>
                                        </p:tav>
                                        <p:tav tm="100000">
                                          <p:val>
                                            <p:strVal val="#ppt_h"/>
                                          </p:val>
                                        </p:tav>
                                      </p:tavLst>
                                    </p:anim>
                                    <p:animEffect transition="in" filter="fade">
                                      <p:cBhvr>
                                        <p:cTn id="34" dur="1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1500"/>
                                        <p:tgtEl>
                                          <p:spTgt spid="4"/>
                                        </p:tgtEl>
                                      </p:cBhvr>
                                    </p:animEffect>
                                    <p:set>
                                      <p:cBhvr>
                                        <p:cTn id="39" dur="1" fill="hold">
                                          <p:stCondLst>
                                            <p:cond delay="1499"/>
                                          </p:stCondLst>
                                        </p:cTn>
                                        <p:tgtEl>
                                          <p:spTgt spid="4"/>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500"/>
                                        <p:tgtEl>
                                          <p:spTgt spid="5"/>
                                        </p:tgtEl>
                                      </p:cBhvr>
                                    </p:animEffect>
                                    <p:set>
                                      <p:cBhvr>
                                        <p:cTn id="42" dur="1" fill="hold">
                                          <p:stCondLst>
                                            <p:cond delay="1499"/>
                                          </p:stCondLst>
                                        </p:cTn>
                                        <p:tgtEl>
                                          <p:spTgt spid="5"/>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1500"/>
                                        <p:tgtEl>
                                          <p:spTgt spid="6"/>
                                        </p:tgtEl>
                                      </p:cBhvr>
                                    </p:animEffect>
                                    <p:set>
                                      <p:cBhvr>
                                        <p:cTn id="45" dur="1" fill="hold">
                                          <p:stCondLst>
                                            <p:cond delay="1499"/>
                                          </p:stCondLst>
                                        </p:cTn>
                                        <p:tgtEl>
                                          <p:spTgt spid="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1500"/>
                                        <p:tgtEl>
                                          <p:spTgt spid="3">
                                            <p:txEl>
                                              <p:pRg st="0" end="0"/>
                                            </p:txEl>
                                          </p:spTgt>
                                        </p:tgtEl>
                                      </p:cBhvr>
                                    </p:animEffect>
                                    <p:set>
                                      <p:cBhvr>
                                        <p:cTn id="48" dur="1" fill="hold">
                                          <p:stCondLst>
                                            <p:cond delay="1499"/>
                                          </p:stCondLst>
                                        </p:cTn>
                                        <p:tgtEl>
                                          <p:spTgt spid="3">
                                            <p:txEl>
                                              <p:pRg st="0" end="0"/>
                                            </p:txEl>
                                          </p:spTgt>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1500"/>
                                        <p:tgtEl>
                                          <p:spTgt spid="3">
                                            <p:txEl>
                                              <p:pRg st="1" end="1"/>
                                            </p:txEl>
                                          </p:spTgt>
                                        </p:tgtEl>
                                      </p:cBhvr>
                                    </p:animEffect>
                                    <p:set>
                                      <p:cBhvr>
                                        <p:cTn id="51" dur="1" fill="hold">
                                          <p:stCondLst>
                                            <p:cond delay="1499"/>
                                          </p:stCondLst>
                                        </p:cTn>
                                        <p:tgtEl>
                                          <p:spTgt spid="3">
                                            <p:txEl>
                                              <p:pRg st="1" end="1"/>
                                            </p:txEl>
                                          </p:spTgt>
                                        </p:tgtEl>
                                        <p:attrNameLst>
                                          <p:attrName>style.visibility</p:attrName>
                                        </p:attrNameLst>
                                      </p:cBhvr>
                                      <p:to>
                                        <p:strVal val="hidden"/>
                                      </p:to>
                                    </p:se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wipe(left)">
                                      <p:cBhvr>
                                        <p:cTn id="55" dur="2000"/>
                                        <p:tgtEl>
                                          <p:spTgt spid="8">
                                            <p:txEl>
                                              <p:pRg st="0" end="0"/>
                                            </p:txEl>
                                          </p:spTgt>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8">
                                            <p:txEl>
                                              <p:pRg st="2" end="2"/>
                                            </p:txEl>
                                          </p:spTgt>
                                        </p:tgtEl>
                                        <p:attrNameLst>
                                          <p:attrName>style.visibility</p:attrName>
                                        </p:attrNameLst>
                                      </p:cBhvr>
                                      <p:to>
                                        <p:strVal val="visible"/>
                                      </p:to>
                                    </p:set>
                                    <p:animEffect transition="in" filter="wipe(left)">
                                      <p:cBhvr>
                                        <p:cTn id="59" dur="2000"/>
                                        <p:tgtEl>
                                          <p:spTgt spid="8">
                                            <p:txEl>
                                              <p:pRg st="2" end="2"/>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8">
                                            <p:txEl>
                                              <p:pRg st="3" end="3"/>
                                            </p:txEl>
                                          </p:spTgt>
                                        </p:tgtEl>
                                        <p:attrNameLst>
                                          <p:attrName>style.visibility</p:attrName>
                                        </p:attrNameLst>
                                      </p:cBhvr>
                                      <p:to>
                                        <p:strVal val="visible"/>
                                      </p:to>
                                    </p:set>
                                    <p:animEffect transition="in" filter="wipe(left)">
                                      <p:cBhvr>
                                        <p:cTn id="63" dur="2000"/>
                                        <p:tgtEl>
                                          <p:spTgt spid="8">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
                                            <p:txEl>
                                              <p:pRg st="5" end="5"/>
                                            </p:txEl>
                                          </p:spTgt>
                                        </p:tgtEl>
                                        <p:attrNameLst>
                                          <p:attrName>style.visibility</p:attrName>
                                        </p:attrNameLst>
                                      </p:cBhvr>
                                      <p:to>
                                        <p:strVal val="visible"/>
                                      </p:to>
                                    </p:set>
                                    <p:animEffect transition="in" filter="wipe(left)">
                                      <p:cBhvr>
                                        <p:cTn id="68" dur="2000"/>
                                        <p:tgtEl>
                                          <p:spTgt spid="8">
                                            <p:txEl>
                                              <p:pRg st="5" end="5"/>
                                            </p:txEl>
                                          </p:spTgt>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8">
                                            <p:txEl>
                                              <p:pRg st="6" end="6"/>
                                            </p:txEl>
                                          </p:spTgt>
                                        </p:tgtEl>
                                        <p:attrNameLst>
                                          <p:attrName>style.visibility</p:attrName>
                                        </p:attrNameLst>
                                      </p:cBhvr>
                                      <p:to>
                                        <p:strVal val="visible"/>
                                      </p:to>
                                    </p:set>
                                    <p:animEffect transition="in" filter="wipe(left)">
                                      <p:cBhvr>
                                        <p:cTn id="72" dur="2000"/>
                                        <p:tgtEl>
                                          <p:spTgt spid="8">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8">
                                            <p:txEl>
                                              <p:pRg st="8" end="8"/>
                                            </p:txEl>
                                          </p:spTgt>
                                        </p:tgtEl>
                                        <p:attrNameLst>
                                          <p:attrName>style.visibility</p:attrName>
                                        </p:attrNameLst>
                                      </p:cBhvr>
                                      <p:to>
                                        <p:strVal val="visible"/>
                                      </p:to>
                                    </p:set>
                                    <p:animEffect transition="in" filter="wipe(left)">
                                      <p:cBhvr>
                                        <p:cTn id="77" dur="2000"/>
                                        <p:tgtEl>
                                          <p:spTgt spid="8">
                                            <p:txEl>
                                              <p:pRg st="8" end="8"/>
                                            </p:txEl>
                                          </p:spTgt>
                                        </p:tgtEl>
                                      </p:cBhvr>
                                    </p:animEffect>
                                  </p:childTnLst>
                                </p:cTn>
                              </p:par>
                            </p:childTnLst>
                          </p:cTn>
                        </p:par>
                        <p:par>
                          <p:cTn id="78" fill="hold">
                            <p:stCondLst>
                              <p:cond delay="2000"/>
                            </p:stCondLst>
                            <p:childTnLst>
                              <p:par>
                                <p:cTn id="79" presetID="22" presetClass="entr" presetSubtype="8" fill="hold" grpId="0" nodeType="afterEffect">
                                  <p:stCondLst>
                                    <p:cond delay="0"/>
                                  </p:stCondLst>
                                  <p:childTnLst>
                                    <p:set>
                                      <p:cBhvr>
                                        <p:cTn id="80" dur="1" fill="hold">
                                          <p:stCondLst>
                                            <p:cond delay="0"/>
                                          </p:stCondLst>
                                        </p:cTn>
                                        <p:tgtEl>
                                          <p:spTgt spid="8">
                                            <p:txEl>
                                              <p:pRg st="9" end="9"/>
                                            </p:txEl>
                                          </p:spTgt>
                                        </p:tgtEl>
                                        <p:attrNameLst>
                                          <p:attrName>style.visibility</p:attrName>
                                        </p:attrNameLst>
                                      </p:cBhvr>
                                      <p:to>
                                        <p:strVal val="visible"/>
                                      </p:to>
                                    </p:set>
                                    <p:animEffect transition="in" filter="wipe(left)">
                                      <p:cBhvr>
                                        <p:cTn id="81" dur="2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3" grpId="1" build="allAtOnce"/>
      <p:bldP spid="4" grpId="0"/>
      <p:bldP spid="4" grpId="1"/>
      <p:bldP spid="5" grpId="0"/>
      <p:bldP spid="5"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pic>
        <p:nvPicPr>
          <p:cNvPr id="15" name="Picture 14"/>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5321" b="100000" l="5887" r="82531"/>
                    </a14:imgEffect>
                  </a14:imgLayer>
                </a14:imgProps>
              </a:ext>
              <a:ext uri="{28A0092B-C50C-407E-A947-70E740481C1C}">
                <a14:useLocalDpi xmlns:a14="http://schemas.microsoft.com/office/drawing/2010/main" val="0"/>
              </a:ext>
            </a:extLst>
          </a:blip>
          <a:srcRect l="5161" t="37055" r="12237" b="-1374"/>
          <a:stretch/>
        </p:blipFill>
        <p:spPr bwMode="auto">
          <a:xfrm>
            <a:off x="3059832" y="2655793"/>
            <a:ext cx="3033576" cy="314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987824" y="260648"/>
            <a:ext cx="3127779" cy="5386090"/>
          </a:xfrm>
          <a:prstGeom prst="rect">
            <a:avLst/>
          </a:prstGeom>
        </p:spPr>
        <p:txBody>
          <a:bodyPr wrap="none">
            <a:spAutoFit/>
          </a:bodyPr>
          <a:lstStyle/>
          <a:p>
            <a:r>
              <a:rPr lang="en-GB" sz="34400" dirty="0" smtClean="0">
                <a:solidFill>
                  <a:srgbClr val="C00000"/>
                </a:solidFill>
                <a:latin typeface="Arial Black"/>
              </a:rPr>
              <a:t>†</a:t>
            </a:r>
            <a:endParaRPr lang="en-GB" sz="34400" dirty="0">
              <a:solidFill>
                <a:srgbClr val="C00000"/>
              </a:solidFill>
            </a:endParaRPr>
          </a:p>
        </p:txBody>
      </p:sp>
      <p:sp>
        <p:nvSpPr>
          <p:cNvPr id="2" name="AutoShape 2" descr="data:image/jpeg;base64,/9j/4AAQSkZJRgABAQAAAQABAAD/2wCEAAkGBxQREhUUExQUFBUVGBcVGRUVFxUWGRUWFhcWGBgWFxcYHCggGBolGxcVITEhJSkrLi4uFx8zODMsNygtLisBCgoKDg0OGhAQGywkHCQsLCwsLCwsLCwsLCwsLCwsLCwsLCwsLCwsLCwsLCwsLCwsLCwsLCwsLCwsLCwsLCwsLP/AABEIAMMBAwMBIgACEQEDEQH/xAAcAAACAwEBAQEAAAAAAAAAAAAAAQIDBAUGBwj/xAA7EAABAwIEAwYEBQMDBQEAAAABAAIRAyEEEjFBUWGBBRMicZGhMrHB8AYUQlLRYuHxB3KCFSNDkrIz/8QAGAEBAQEBAQAAAAAAAAAAAAAAAAECAwT/xAAgEQEBAQACAwACAwAAAAAAAAAAARECEiExQQNRE1KB/9oADAMBAAIRAxEAPwD64ArnNAVQUsy9FjjKRKbQkpNdCJFrDsVU4IlCkmLbohOU1GFRcKyiXXUEKZF1pDxqptqBY1IFZvBezaCiFjDlY2qs3i1OTRCFBjlYsNIwjKmiUESxLu1MIBQUmmmKathEIIAJwpQgoFCYCSMyCSSRclKCRKAooQMhAaiUwgMqE0IOYhShEL0OBIThCATRCagScICcIpQlClCcIIwiFJCaFCYRCmwKUidMK0FQF0y1cq6wyUiVWSi6irGFTCpAUwUFiRKAkUBKUqJUSUEy5IlRRCByhRTCom1WKtrkw9QSITCjmQCgkhCEGDKiFcjKF17OfVVCUK/Il3adjqqhCsLU2M5JqdVcIhXZQgsCnZeqoBTp6qUcEwClpIb2ToqSFdmKi4KSrYrTCcIC0iQUpKjJRnKy1qYRnVcoUw1cHJqtjlMOUsWUFQc0qyUSoqqUpVphVlajN8IykmgBaZJTa2UWUm8lLVgyFA5p5kErKglKUIVNOUJSkhqGZMP5KKIVyJqWdLOlCITIbTLkpThEKhIThOERFNOEQgSJThEKAlKU4RCKSE4ThERCakhNVFNNEKBJohOECRCcIQxGEQpIhNMKEwhNFwoTAQnChhJpwkiiUIQgphOFVhcUyq0OY5r2nQtII9ldKuphQiE5TlNXChEJyiVNMEIhEolAQhOUpQEIhEolAQhOUpQOEQiUSgIQiUSgEJoQEIhCaBITQgUIhNU4nFspiaj2sHFxA+ami2EwvN438dYKl/5c54U2ud76D1XDx/8AqcxpIp0HOP8AW4D/AOZ+anaLj6Ck5wAkkAcTZfHu0f8AUXFvJaw06e/gbJAi8l06cbLkdpYytUvVrZ8wkAklwls6GwKzeZj7c7tWgNa1Ieb2/wArJX/E2FZ8Ven0M/JfDa1XKGNkkm+USbWm06mfJPE03sbmcxwbEmzTqdY2hTu1j7I78cYIf+U/+j/4SXxI47+to0s4unTeGkITtUyKhXNsriIIPhcRBGhtuvofY/8AqY4NivTzkfqYYJ/3A2nmF4upSpfqa2YkCIttCo7imcsOdffXouc/JjV/HX3Lsv8AEeHxAHdVWkkTkPhcP+Juul3wX52r4TxteyoWlp69CF3uz/xXiqQDXVM8bOJkjz1W5+VOlfaxWCO+C+a0fxoyJeKjSBJynOD5Rf1C7tLHkiQ7MD/VK3Oe+kx63vwl368sO0SOHqk/tIu4dP8AKdqZHqu/S79eSGOj9UdSrR2nA+NXUen79I4gryju0+LyqX9qgal3y+qbTw9f+Z5/JL83z9wvGDtto4nqEf8AXb2aehRNj2nfHj8kjiuYXkHdrv49Jn2Sb2odSCfIFNV684vmEfnRxXk/+rDmrB2w3doPWE0en/Ot/cUvzbf3e5XnGdtMP6Af+RTd2swXLWtHGSPdTsY9F+abx+akMS393uvD478aUKUw3vSP2uMD/lovM9qfifEVyQAKDb2YTLvNxv8ALyTsY+pY7t6hR/8A0qgH9olzv/VsleU7U/1Ka0kUaZdBjNUJbfk0X9SF88cHfqsIN7EnzP8AKhTbpqTHhBmeR00+4We9Hoe1PxTiMUMvevaJk5f+21t7XHiN/vVcjEVQDJeXSQTmh5gajMTobWChVwRAOZ2WNdTEgakDbhzVDqTYMPFTcuLi1rY5G89AsbapOqXs0xrB566HSeaKtMkSSBrY8rCANf8AKvoFgZaS7+mnmzE338Ij6LNjsUZbMMygwANiIIJzSR04ponnYWG5Nu78QDQRuQAJOg1O/JU0qRqycsloiZABcB8LydTpYKnEvc64gt2l0ut/SDIGsKLqngEHeSwHaJzOJF/M9EFtWq9kiXiQMwIDWkmwAy7W9lU/EeIyPCROWXZQdI/279fSsFxOYjMTBAccxtYWOsBTbVa8FpJpyJsPDbSQCJP8qiFPG1AAG6bQ0R/8oVr8Je9QHnmp39SfmhUyt9bE7OyW0uDblBtv6qk1GACBl4gGY1BI9Vie4EC4tyg+v3qnSMgw4EjUGJC55F71rY5sQJ5cxzvwVsje97fW/FYGzwO+llKvXLBJaZGvkmQ71sbiASRN40B5/wALXh8aWHwvc37t52XCpMzFtRoFxB2N1tETxHSbnhZMO1rv0vxEXWljyNYMR0utDe2xGh6QvNNw7QS4Rexi3kjMR5feqvas3Xq2dpg/3Qe0Ry1heXaJBi4Oo/iFqo4j4Wi0WM7eXNXuPQfnTt7fyrKeL4g+v8rhl8iMwtyj06hOi+bX6XTsrumsCbiPT5KJeJ+/kuS2TxPpI6Eo72HZcrpibiNdORTsY7HfDipDGZdJ+q41bFAENggkTfTnBFvdZamPbNi6eMwPe6uo9CcVOoPsqMRjmM+Ij78lw+/cWkk5QTliSCTwBXPcDJnyn663U0x28V+ICJDG34knhwC49fGPebuJ4ybRyWdzgTcSOW52klTp4fMWkkNaOc7+auixzLDnoOfFOo4kybEEAA+LLO/Mqtxib+Wh9+huOCYqvvlM6XkcOB2WQYe8gw0gknNAcfIFJjHNkuBNpE3gHQxt57qArDMDlJbEmYJjex0K01+0QG+FkZgGh7rwB5k3iLoqdKrkEloeW7B0xImY5Wn5qgl7Caha27ZALWk3iDGg8ysr6wDAAdSZaJvGkmSfbZDq8gv8JJ8MEGYj4r66BBuY97wHABtovlgl37Wxr5D0WTE4WC0PzSBcgbCYF3RPFZnkhsuIvFpuRqPDw58VW6oCL5s07xEcJlPKWtFB7KZDnZ4IIAYYBtBGc3PRaqdGjLiTla3KAAQ7vJud49ysFGHEy2dY8RA6n+FZQqVL91LbQ6DoDtLr8uKGpPrtN2h8gmPFmg7O9NtEYZknM+Q3UmLkE7DXilhsKSS10NbrMAnWJtrvaVvo4KZyNkbOJl3QaC6Wqw1e7BI8fof5QtdbANJMupzvYm4trGqSmwxgZqrABMwM3GNPJRDCRNj7HqlB2IWUSqOEQ6RzhQa7KBPwmwPBXDmraVGbbfTirKE1vCeYMTvfmpidYEeYjqEi1oblAJvudPI7eSVQOZ4TI0MwDY8UVOu/cm3EWjzVjHxa5JVBG4uOtufNNrLHUQdRM390FxZvMa9VXmM3v5LThQwnxOIJEQR4S62sfVSr4QMhwJH9MXb/AGlDNUsrRYqbX8LR5rHV5gTNx9Qo9zUnNILRq3eORGiYzjqCqp99w9YXOpu2M/NTFSbXB4f5WcTGqpJ3Hvfz91SJAu6AY0AvGxPDkk232FZTq8dNyIkDfqrtNVGoXaSZ3Mkn1WerIEw4mdLadVqdV4/fmqn0AbyB8uikpqovifbh6ILnG9/MwP8AAvorzTMaiPUqLcKN3H2lLyNZy7wwSABfS88AeCj3s6TOkmfuF0KeG4Nk/wBRlXNwzomAFi/kTy5HdvM+Ennw56/coGGjUzyF/ddB9A/qe1o5ySeii2hTAJc/TZsfIXWpeR5c9zg34QeHP1Q5pIuLkzO8cOC3GtSboPKQSTPC6vfiAIylsHg0jz0kq+Vxzm4V0tLpsAAbCw2soVMIdAOto9ZW/vwRYkg7gADzE7KFRw1sAOswrtFNDBtBv4jzM/Kyvq4QEgEBwG4iBy4rn1MdGgc4nS3vZaB2rVNLIwZGwQ4ix5xxVytSRreWx4QWjd0knrHloFiZj6joac0G5DSBHCSBqstGoNCXHz4+XlKuoYuAYAdAMDW44yrnhYuBYLT6kT8klnb203ek2fvkhMv6OqNKpvB4TG/AqUc+uyzmodDba3JDHkHWeo+SmVhqZVIiR9R14rVTqNgWB/278iFkZWiw14FR76D57jbokXcbauEbTdmpvBkXaXajrYrRUrNLS4SCOEvtxgbLlNdcS0HXa997LXh62UmCBaOIvwE3Uq9loqOHiLc7SNjEjjHUbK9uJouHh8OwIsByMaLC52aJddvl7qzIInM2bzBi3NDsdWxsQd51BtvwSe4ui7hrabQdYKi5wJ1G0Xg+Sk5hgRP0TU1E0XCRJuQTNj1Q15p6SOspX2ke5Krr1H5CWOObaR6/wmpqbDqSZnntOysZSnT6rLhKzyJe3KZ2Gg5QtneXgSduHtqm4aGtd5p+ZjlBUjT0sTPP6KAZezJvzupbETpMnj1ET5SVYwbNvE7xfyi6hVa5piA08ARboFW6qALuOY7D6oNsAy1wbPKJHVTOLdAaXGBYCVzhXj4WaXv/AHVb8WSZP30WbtNdF1d30EWUnVwbXNuX9lzRXm1xzIhRHHNPzU6mt+Kphtrm0mLgciVidl0aCTMkiB0hWDNzKZIiYgib6WK1F8MlR0iIttP8qDSQLSN/7DktTXmPDBn1TNLMIO33qrqML3yL6DYJ4YOJObwtAsAblazhiR+kD35WWengnzdwi+iuzCE2m1pf/wCRzo1vkHKfnyVriQByudfTmpjDA6udvwPlYKttKOMJ7rXa6x98TOYi9obADR57q/DU20wbSRp9SeKVSg0ukGNrxIV1PCAwS5banPC7/gPZCnkZw90lM4tfy1XSouIzQCRchu/M81W6mHXLR0sfU7812+zsOWF7hlc2TlmBAj5wYVVXAU3CW/uuZIvqW+UKa5OfSwDg3OGB4nUnaQLhHaNDIbCBxvHTkvQU3MLWNmwuRxJvHqPZVVHNqGSBwaNBfWfu0LOo8+2rIAJsN+ErQ+kJhviEWINzOxHFdTFMY52aIM34GIFudtVdUwjYLnEiDEeEaReE1XnyADEX6Kb3A6gffkuq/syxILXbEQeitZgGg2AGUNueMacpUTHEpsJNm8zK0MBG/otj8JAGa03MaW06H6FZjQcGzrqYtZo3PWylpikh2h1P3Ksawztw1VBqTbnv5Qrmuta0b8Qs20XsMi0ef3vqokGxIHnbZRZUGh8pA4K6jgjUdlY1zhYkDYTxUggXnpopVBIBkjhtMcFc+kWEsc2JuJtI2vuqHsjW86cN1RQKd51V7akiBlGnn0PFRw9TUfFfnbyVgYAT/GgTRlrUydSd7KdGgCIAF+KtDJi9uI/hAog72+aui0BogOdebAGY3UGVWOIAMHjxKqOFaBaSXTJ/hNlJjWuIbeNTeOYHkteFTqSNSOBv7hUuozznmrmjjcn76XTdVNpvy00GixmIzigW3g/NOnnIlwHGRx8lo74Xkhs7RNxOnqqn1IMWM7paqTARyvoecqnEVHMMERa/8qT5M5ZPPVaW5ntMiQ2IPELU5Yrm97I4fcKrFl0gC513EhbX4oh2WBbY3j+FHuhUOUXJj4QZPAQFucvIs7HZRAzup53En4zIaJsI0J5rXVqky2YbpawAJ24LRhfwxVyyXBh4Oub6zGikfwziLgGmRrBcQfO4U7bW5uejbTYRP/b9Amoj8J1v30h6n3hCmT9t7f6uY7HRTeAbNMkaax6bLF2hj3SIBsG6bk8vJcj84TmiIJ0NpA2hRFd5JcdR5XA0XWcXB6KliwYaQWxm/wCJgRbjCqoV8rCdZkDjefvqufRxmU2/3SeKz1a9hE6z8vdTqPQ9+crM9iDMRsQbSOi0YnEgimbFp/Ta8adPmvOOxoMcDJPy9N1ooVIoaEkSSdMrQReD5hOquvV7V/bDY1AAibel4Wepji6J5zzM216rlmjm8RcabS3MDGaYMAHS54Tz2VLK7mH/ALgPhLQW/qJiQYO0HVOo9L+fh1wLNyjz1nmq2VhUHhGlyToeA+q4uKrEiQCAHExN9o114rZQxBMNMeK0cBxKzePgQiel80WgTJVBq7fLhzWyvU8Dm6AEBo1mTx9brV2LhaLXB2I0kQ28OGx5iYss9WcXdi9j1a+U/Aw3zEXMa5Rv5r0b2MoBtNt5MEnW4hxJHr0U6/a9NwlhECAALGdrC58lxXYStXfMstfxOixuQddvmnV2knH06JwTatiR4Q4iBBkW19+q85iT3Zc2QWggjnr/AIXdw/ZVQUxLmDMTHjIkHaY481mf+HzcurU2gEAh0W4X8r9VLInKW/Hm6byJIBud9Lla/wAwcolzZJ0mY00hejZ+FKREPrgwbBoAA9XXVj/wrTbdtVxP9QaWgkW+HT3UuM/x8nnMwabfDMzp/hQp1PEZAM8/qr+0KOWoaZGQtjexmb+UqAwxmCS6dOUCb+hsp6jCDrGJ3/Va3AFUMedLnNJjYCeCsa0RMTsDrlvy0U2UZGbN4o04ix9fJTRMVgRAGXxC51Mceq2dj9nOrut4QDLnwSBA9/JV4Sk17iT8LeGrjEwTtpJ3XWpdrEANAIb+0ZYA4AcFW+HDfKxvZtIDxMcQM3jktBuel7Lk/wDT6QqE5nBriIBiQBE+0rsYjtSW35wNp0B6Lk/nw5ge+xJuYEa/DAjU/JI3eMaH9gUHOmm6o3w5rlrm7weMWWLs3st7nHNUDb3y3MQTImBoDZWdm9pPGfQE6CxERsfVRxvaIa94+FpiYBGwFuIkla2pkSxXYTSWim5zi7MDmgDaDbXqF6Xsns9mGZlBEwJO7nR7DkvMdndtZXiTDTck7Ez9T6FejGJzGSYaQQIvoRfrNkta4SNWIfLTcAkWg6HYoqVcwJm4Nj7RfUFciq5gYR8RBN5IMQS3bRYsR2mCw5TlII0BvMyBwjrspPLdsnt329q043Pt9ELw9Wo0knvPmfcIXXox3ePpHMRwv5rQ0219lE4R7R8J4wCoOaXWAJ5CZ9l3c2lpAHl935K/C4PPeQRuOF4jzi65tR5YIcCNLEEGOqqoYhxJDWlzdwOHHl5qYmO27DNL6eUixJNpkNJN9jIgdOau7QxEOvBa4k5Y1Iggxwn5Lz5xJNwIIMiJGWNJXT7PxNJxAqjNbnY3vPqs2Dp16ZLWteQwE58o3G2boT5Lm4l/e1iwERIyuiJDZlxPl8lZ2vNVg7uXBslw1htgJ4km/kFgw1e4aBfYn3U4z6LHy5pcCMrHBszrcgGN9F0cPjbCXiYiQJ2/geyzYzDSBmIBDmwxoABEASdwdVXXxEOc3KBHxNEXDZOx56p7g69GoX0zGY6ungAOHH+VzDiz8V8ugJ5fW6vpdp5ARJuZ4EDppZZMdWzHw+FoHh1sI35zqpIjtfh/EkuLjBIaRB4ndd3DYosY5xiHQLzBA2tpHyXjcJiS2SDM29tlrfiSWBhOhmD8xx8ljlNrfHlj0Lu2BlFMXDTY77x5RZUVsVmhx0dcjXTTwrzzakDhyn3laWVp0JEbj1usXi1Obpv7RygRqPFB2idR5LS7tapDXB5iCMjNyJmY119lxGOZGruZIn1uqji2tcMhIcP1ATPTY3K1OMXu6vaOPJLZBc60ktA1gwI3G/FRpVnF06SCPX6XXKq1nk3dJFptfhp96K2jXMt8WhDjzg+6l4OFaK1QhxgxtOxuR9FfhMrnNJ1B23uPflyXNqVczr8/WSfqu52X2VlY+o43bIymJHi0njIUzws463Y6o1jGFghocRHzcd+qy1cQDEbyI/jkq3nOAXRBsADwl1/WFzGVMrgwbExx3/hc55r0+uMdR1Q+G9p8U7SdY3BurMXhwWm4gB5APLS6x/mZibzAO1mi89UqmMysJIBBDgfNx0AW5PLnWPC9oQRMRre8AcCra+OmSDIvLHbSLlp4LH3DS2ACCdHcORG+qsxnYNdzRUYGkRIuGmBEkzqt+Nc5rm1w55ilmM7axxnbqujhMY/Dhs+LQi5tpICrwNI0y8PGV5y25XvH3oru0mZmAk2v5QLeq1b8WenbqdoNdSa4OLpF9AeR6fVcSriIfvEnaNuC5feFmnl/nmo0333OvSIV48EvLWyvjWhxGUddULntqxqfdC6dU19Ardk0WveBTEAmNTw4lUPqllmmAIsObh7IQuV9u8V1cIysB3jc+us7AwvMjs6m2o4BsDKf1O3JGs8kIWuDHNLCYRjXQBAdlm5vYLnYei29tamX/jOiaF0R18WO7p1cnhggCOdO64eFrOa3wkiac9UkLPH1WVmFeXVGSZvHrqtuJHxec+w/kpISpWQuOU8yD7KeHGiEJfQ2Mu4eZ9hZU1Lk80IXP6yVPXzUsRYCOaSE+tIUnGVdXaGzltIE9dUIWvqVGL/3P7VobTEjp80IU5IGW05e67dWoTSncZR6uJQhcq6cfbLhWiTb9M9QqsVqOp62QhZ+x0+f4zNecwG1/kpVzdrdtfs6oQu0cqz96SGNm1z1BcFZX7QqFoBeYBLR5E3CEIkanVnODQTIIuPKAFie4kgbcE0JxKzF3ij70Wc1TGqaF04ssrhdCELo2//Z">
            <a:hlinkClick r:id="rId4"/>
          </p:cNvPr>
          <p:cNvSpPr>
            <a:spLocks noChangeAspect="1" noChangeArrowheads="1"/>
          </p:cNvSpPr>
          <p:nvPr/>
        </p:nvSpPr>
        <p:spPr bwMode="auto">
          <a:xfrm>
            <a:off x="46038" y="-1195388"/>
            <a:ext cx="3333750" cy="2505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CEAAkGBxQREhUUExQUFBUVGBcVGRUVFxUWGRUWFhcWGBgWFxcYHCggGBolGxcVITEhJSkrLi4uFx8zODMsNygtLisBCgoKDg0OGhAQGywkHCQsLCwsLCwsLCwsLCwsLCwsLCwsLCwsLCwsLCwsLCwsLCwsLCwsLCwsLCwsLCwsLCwsLP/AABEIAMMBAwMBIgACEQEDEQH/xAAcAAACAwEBAQEAAAAAAAAAAAAAAQIDBAUGBwj/xAA7EAABAwIEAwYEBQMDBQEAAAABAAIRAyEEEjFBUWGBBRMicZGhMrHB8AYUQlLRYuHxB3KCFSNDkrIz/8QAGAEBAQEBAQAAAAAAAAAAAAAAAAECAwT/xAAgEQEBAQACAwACAwAAAAAAAAAAARECEiExQQNRE1KB/9oADAMBAAIRAxEAPwD64ArnNAVQUsy9FjjKRKbQkpNdCJFrDsVU4IlCkmLbohOU1GFRcKyiXXUEKZF1pDxqptqBY1IFZvBezaCiFjDlY2qs3i1OTRCFBjlYsNIwjKmiUESxLu1MIBQUmmmKathEIIAJwpQgoFCYCSMyCSSRclKCRKAooQMhAaiUwgMqE0IOYhShEL0OBIThCATRCagScICcIpQlClCcIIwiFJCaFCYRCmwKUidMK0FQF0y1cq6wyUiVWSi6irGFTCpAUwUFiRKAkUBKUqJUSUEy5IlRRCByhRTCom1WKtrkw9QSITCjmQCgkhCEGDKiFcjKF17OfVVCUK/Il3adjqqhCsLU2M5JqdVcIhXZQgsCnZeqoBTp6qUcEwClpIb2ToqSFdmKi4KSrYrTCcIC0iQUpKjJRnKy1qYRnVcoUw1cHJqtjlMOUsWUFQc0qyUSoqqUpVphVlajN8IykmgBaZJTa2UWUm8lLVgyFA5p5kErKglKUIVNOUJSkhqGZMP5KKIVyJqWdLOlCITIbTLkpThEKhIThOERFNOEQgSJThEKAlKU4RCKSE4ThERCakhNVFNNEKBJohOECRCcIQxGEQpIhNMKEwhNFwoTAQnChhJpwkiiUIQgphOFVhcUyq0OY5r2nQtII9ldKuphQiE5TlNXChEJyiVNMEIhEolAQhOUpQEIhEolAQhOUpQOEQiUSgIQiUSgEJoQEIhCaBITQgUIhNU4nFspiaj2sHFxA+ami2EwvN438dYKl/5c54U2ud76D1XDx/8AqcxpIp0HOP8AW4D/AOZ+anaLj6Ck5wAkkAcTZfHu0f8AUXFvJaw06e/gbJAi8l06cbLkdpYytUvVrZ8wkAklwls6GwKzeZj7c7tWgNa1Ieb2/wArJX/E2FZ8Ven0M/JfDa1XKGNkkm+USbWm06mfJPE03sbmcxwbEmzTqdY2hTu1j7I78cYIf+U/+j/4SXxI47+to0s4unTeGkITtUyKhXNsriIIPhcRBGhtuvofY/8AqY4NivTzkfqYYJ/3A2nmF4upSpfqa2YkCIttCo7imcsOdffXouc/JjV/HX3Lsv8AEeHxAHdVWkkTkPhcP+Juul3wX52r4TxteyoWlp69CF3uz/xXiqQDXVM8bOJkjz1W5+VOlfaxWCO+C+a0fxoyJeKjSBJynOD5Rf1C7tLHkiQ7MD/VK3Oe+kx63vwl368sO0SOHqk/tIu4dP8AKdqZHqu/S79eSGOj9UdSrR2nA+NXUen79I4gryju0+LyqX9qgal3y+qbTw9f+Z5/JL83z9wvGDtto4nqEf8AXb2aehRNj2nfHj8kjiuYXkHdrv49Jn2Sb2odSCfIFNV684vmEfnRxXk/+rDmrB2w3doPWE0en/Ot/cUvzbf3e5XnGdtMP6Af+RTd2swXLWtHGSPdTsY9F+abx+akMS393uvD478aUKUw3vSP2uMD/lovM9qfifEVyQAKDb2YTLvNxv8ALyTsY+pY7t6hR/8A0qgH9olzv/VsleU7U/1Ka0kUaZdBjNUJbfk0X9SF88cHfqsIN7EnzP8AKhTbpqTHhBmeR00+4We9Hoe1PxTiMUMvevaJk5f+21t7XHiN/vVcjEVQDJeXSQTmh5gajMTobWChVwRAOZ2WNdTEgakDbhzVDqTYMPFTcuLi1rY5G89AsbapOqXs0xrB566HSeaKtMkSSBrY8rCANf8AKvoFgZaS7+mnmzE338Ij6LNjsUZbMMygwANiIIJzSR04ponnYWG5Nu78QDQRuQAJOg1O/JU0qRqycsloiZABcB8LydTpYKnEvc64gt2l0ut/SDIGsKLqngEHeSwHaJzOJF/M9EFtWq9kiXiQMwIDWkmwAy7W9lU/EeIyPCROWXZQdI/279fSsFxOYjMTBAccxtYWOsBTbVa8FpJpyJsPDbSQCJP8qiFPG1AAG6bQ0R/8oVr8Je9QHnmp39SfmhUyt9bE7OyW0uDblBtv6qk1GACBl4gGY1BI9Vie4EC4tyg+v3qnSMgw4EjUGJC55F71rY5sQJ5cxzvwVsje97fW/FYGzwO+llKvXLBJaZGvkmQ71sbiASRN40B5/wALXh8aWHwvc37t52XCpMzFtRoFxB2N1tETxHSbnhZMO1rv0vxEXWljyNYMR0utDe2xGh6QvNNw7QS4Rexi3kjMR5feqvas3Xq2dpg/3Qe0Ry1heXaJBi4Oo/iFqo4j4Wi0WM7eXNXuPQfnTt7fyrKeL4g+v8rhl8iMwtyj06hOi+bX6XTsrumsCbiPT5KJeJ+/kuS2TxPpI6Eo72HZcrpibiNdORTsY7HfDipDGZdJ+q41bFAENggkTfTnBFvdZamPbNi6eMwPe6uo9CcVOoPsqMRjmM+Ij78lw+/cWkk5QTliSCTwBXPcDJnyn663U0x28V+ICJDG34knhwC49fGPebuJ4ybRyWdzgTcSOW52klTp4fMWkkNaOc7+auixzLDnoOfFOo4kybEEAA+LLO/Mqtxib+Wh9+huOCYqvvlM6XkcOB2WQYe8gw0gknNAcfIFJjHNkuBNpE3gHQxt57qArDMDlJbEmYJjex0K01+0QG+FkZgGh7rwB5k3iLoqdKrkEloeW7B0xImY5Wn5qgl7Caha27ZALWk3iDGg8ysr6wDAAdSZaJvGkmSfbZDq8gv8JJ8MEGYj4r66BBuY97wHABtovlgl37Wxr5D0WTE4WC0PzSBcgbCYF3RPFZnkhsuIvFpuRqPDw58VW6oCL5s07xEcJlPKWtFB7KZDnZ4IIAYYBtBGc3PRaqdGjLiTla3KAAQ7vJud49ysFGHEy2dY8RA6n+FZQqVL91LbQ6DoDtLr8uKGpPrtN2h8gmPFmg7O9NtEYZknM+Q3UmLkE7DXilhsKSS10NbrMAnWJtrvaVvo4KZyNkbOJl3QaC6Wqw1e7BI8fof5QtdbANJMupzvYm4trGqSmwxgZqrABMwM3GNPJRDCRNj7HqlB2IWUSqOEQ6RzhQa7KBPwmwPBXDmraVGbbfTirKE1vCeYMTvfmpidYEeYjqEi1oblAJvudPI7eSVQOZ4TI0MwDY8UVOu/cm3EWjzVjHxa5JVBG4uOtufNNrLHUQdRM390FxZvMa9VXmM3v5LThQwnxOIJEQR4S62sfVSr4QMhwJH9MXb/AGlDNUsrRYqbX8LR5rHV5gTNx9Qo9zUnNILRq3eORGiYzjqCqp99w9YXOpu2M/NTFSbXB4f5WcTGqpJ3Hvfz91SJAu6AY0AvGxPDkk232FZTq8dNyIkDfqrtNVGoXaSZ3Mkn1WerIEw4mdLadVqdV4/fmqn0AbyB8uikpqovifbh6ILnG9/MwP8AAvorzTMaiPUqLcKN3H2lLyNZy7wwSABfS88AeCj3s6TOkmfuF0KeG4Nk/wBRlXNwzomAFi/kTy5HdvM+Ennw56/coGGjUzyF/ddB9A/qe1o5ySeii2hTAJc/TZsfIXWpeR5c9zg34QeHP1Q5pIuLkzO8cOC3GtSboPKQSTPC6vfiAIylsHg0jz0kq+Vxzm4V0tLpsAAbCw2soVMIdAOto9ZW/vwRYkg7gADzE7KFRw1sAOswrtFNDBtBv4jzM/Kyvq4QEgEBwG4iBy4rn1MdGgc4nS3vZaB2rVNLIwZGwQ4ix5xxVytSRreWx4QWjd0knrHloFiZj6joac0G5DSBHCSBqstGoNCXHz4+XlKuoYuAYAdAMDW44yrnhYuBYLT6kT8klnb203ek2fvkhMv6OqNKpvB4TG/AqUc+uyzmodDba3JDHkHWeo+SmVhqZVIiR9R14rVTqNgWB/278iFkZWiw14FR76D57jbokXcbauEbTdmpvBkXaXajrYrRUrNLS4SCOEvtxgbLlNdcS0HXa997LXh62UmCBaOIvwE3Uq9loqOHiLc7SNjEjjHUbK9uJouHh8OwIsByMaLC52aJddvl7qzIInM2bzBi3NDsdWxsQd51BtvwSe4ui7hrabQdYKi5wJ1G0Xg+Sk5hgRP0TU1E0XCRJuQTNj1Q15p6SOspX2ke5Krr1H5CWOObaR6/wmpqbDqSZnntOysZSnT6rLhKzyJe3KZ2Gg5QtneXgSduHtqm4aGtd5p+ZjlBUjT0sTPP6KAZezJvzupbETpMnj1ET5SVYwbNvE7xfyi6hVa5piA08ARboFW6qALuOY7D6oNsAy1wbPKJHVTOLdAaXGBYCVzhXj4WaXv/AHVb8WSZP30WbtNdF1d30EWUnVwbXNuX9lzRXm1xzIhRHHNPzU6mt+Kphtrm0mLgciVidl0aCTMkiB0hWDNzKZIiYgib6WK1F8MlR0iIttP8qDSQLSN/7DktTXmPDBn1TNLMIO33qrqML3yL6DYJ4YOJObwtAsAblazhiR+kD35WWengnzdwi+iuzCE2m1pf/wCRzo1vkHKfnyVriQByudfTmpjDA6udvwPlYKttKOMJ7rXa6x98TOYi9obADR57q/DU20wbSRp9SeKVSg0ukGNrxIV1PCAwS5banPC7/gPZCnkZw90lM4tfy1XSouIzQCRchu/M81W6mHXLR0sfU7812+zsOWF7hlc2TlmBAj5wYVVXAU3CW/uuZIvqW+UKa5OfSwDg3OGB4nUnaQLhHaNDIbCBxvHTkvQU3MLWNmwuRxJvHqPZVVHNqGSBwaNBfWfu0LOo8+2rIAJsN+ErQ+kJhviEWINzOxHFdTFMY52aIM34GIFudtVdUwjYLnEiDEeEaReE1XnyADEX6Kb3A6gffkuq/syxILXbEQeitZgGg2AGUNueMacpUTHEpsJNm8zK0MBG/otj8JAGa03MaW06H6FZjQcGzrqYtZo3PWylpikh2h1P3Ksawztw1VBqTbnv5Qrmuta0b8Qs20XsMi0ef3vqokGxIHnbZRZUGh8pA4K6jgjUdlY1zhYkDYTxUggXnpopVBIBkjhtMcFc+kWEsc2JuJtI2vuqHsjW86cN1RQKd51V7akiBlGnn0PFRw9TUfFfnbyVgYAT/GgTRlrUydSd7KdGgCIAF+KtDJi9uI/hAog72+aui0BogOdebAGY3UGVWOIAMHjxKqOFaBaSXTJ/hNlJjWuIbeNTeOYHkteFTqSNSOBv7hUuozznmrmjjcn76XTdVNpvy00GixmIzigW3g/NOnnIlwHGRx8lo74Xkhs7RNxOnqqn1IMWM7paqTARyvoecqnEVHMMERa/8qT5M5ZPPVaW5ntMiQ2IPELU5Yrm97I4fcKrFl0gC513EhbX4oh2WBbY3j+FHuhUOUXJj4QZPAQFucvIs7HZRAzup53En4zIaJsI0J5rXVqky2YbpawAJ24LRhfwxVyyXBh4Oub6zGikfwziLgGmRrBcQfO4U7bW5uejbTYRP/b9Amoj8J1v30h6n3hCmT9t7f6uY7HRTeAbNMkaax6bLF2hj3SIBsG6bk8vJcj84TmiIJ0NpA2hRFd5JcdR5XA0XWcXB6KliwYaQWxm/wCJgRbjCqoV8rCdZkDjefvqufRxmU2/3SeKz1a9hE6z8vdTqPQ9+crM9iDMRsQbSOi0YnEgimbFp/Ta8adPmvOOxoMcDJPy9N1ooVIoaEkSSdMrQReD5hOquvV7V/bDY1AAibel4Wepji6J5zzM216rlmjm8RcabS3MDGaYMAHS54Tz2VLK7mH/ALgPhLQW/qJiQYO0HVOo9L+fh1wLNyjz1nmq2VhUHhGlyToeA+q4uKrEiQCAHExN9o114rZQxBMNMeK0cBxKzePgQiel80WgTJVBq7fLhzWyvU8Dm6AEBo1mTx9brV2LhaLXB2I0kQ28OGx5iYss9WcXdi9j1a+U/Aw3zEXMa5Rv5r0b2MoBtNt5MEnW4hxJHr0U6/a9NwlhECAALGdrC58lxXYStXfMstfxOixuQddvmnV2knH06JwTatiR4Q4iBBkW19+q85iT3Zc2QWggjnr/AIXdw/ZVQUxLmDMTHjIkHaY481mf+HzcurU2gEAh0W4X8r9VLInKW/Hm6byJIBud9Lla/wAwcolzZJ0mY00hejZ+FKREPrgwbBoAA9XXVj/wrTbdtVxP9QaWgkW+HT3UuM/x8nnMwabfDMzp/hQp1PEZAM8/qr+0KOWoaZGQtjexmb+UqAwxmCS6dOUCb+hsp6jCDrGJ3/Va3AFUMedLnNJjYCeCsa0RMTsDrlvy0U2UZGbN4o04ix9fJTRMVgRAGXxC51Mceq2dj9nOrut4QDLnwSBA9/JV4Sk17iT8LeGrjEwTtpJ3XWpdrEANAIb+0ZYA4AcFW+HDfKxvZtIDxMcQM3jktBuel7Lk/wDT6QqE5nBriIBiQBE+0rsYjtSW35wNp0B6Lk/nw5ge+xJuYEa/DAjU/JI3eMaH9gUHOmm6o3w5rlrm7weMWWLs3st7nHNUDb3y3MQTImBoDZWdm9pPGfQE6CxERsfVRxvaIa94+FpiYBGwFuIkla2pkSxXYTSWim5zi7MDmgDaDbXqF6Xsns9mGZlBEwJO7nR7DkvMdndtZXiTDTck7Ez9T6FejGJzGSYaQQIvoRfrNkta4SNWIfLTcAkWg6HYoqVcwJm4Nj7RfUFciq5gYR8RBN5IMQS3bRYsR2mCw5TlII0BvMyBwjrspPLdsnt329q043Pt9ELw9Wo0knvPmfcIXXox3ePpHMRwv5rQ0219lE4R7R8J4wCoOaXWAJ5CZ9l3c2lpAHl935K/C4PPeQRuOF4jzi65tR5YIcCNLEEGOqqoYhxJDWlzdwOHHl5qYmO27DNL6eUixJNpkNJN9jIgdOau7QxEOvBa4k5Y1Iggxwn5Lz5xJNwIIMiJGWNJXT7PxNJxAqjNbnY3vPqs2Dp16ZLWteQwE58o3G2boT5Lm4l/e1iwERIyuiJDZlxPl8lZ2vNVg7uXBslw1htgJ4km/kFgw1e4aBfYn3U4z6LHy5pcCMrHBszrcgGN9F0cPjbCXiYiQJ2/geyzYzDSBmIBDmwxoABEASdwdVXXxEOc3KBHxNEXDZOx56p7g69GoX0zGY6ungAOHH+VzDiz8V8ugJ5fW6vpdp5ARJuZ4EDppZZMdWzHw+FoHh1sI35zqpIjtfh/EkuLjBIaRB4ndd3DYosY5xiHQLzBA2tpHyXjcJiS2SDM29tlrfiSWBhOhmD8xx8ljlNrfHlj0Lu2BlFMXDTY77x5RZUVsVmhx0dcjXTTwrzzakDhyn3laWVp0JEbj1usXi1Obpv7RygRqPFB2idR5LS7tapDXB5iCMjNyJmY119lxGOZGruZIn1uqji2tcMhIcP1ATPTY3K1OMXu6vaOPJLZBc60ktA1gwI3G/FRpVnF06SCPX6XXKq1nk3dJFptfhp96K2jXMt8WhDjzg+6l4OFaK1QhxgxtOxuR9FfhMrnNJ1B23uPflyXNqVczr8/WSfqu52X2VlY+o43bIymJHi0njIUzws463Y6o1jGFghocRHzcd+qy1cQDEbyI/jkq3nOAXRBsADwl1/WFzGVMrgwbExx3/hc55r0+uMdR1Q+G9p8U7SdY3BurMXhwWm4gB5APLS6x/mZibzAO1mi89UqmMysJIBBDgfNx0AW5PLnWPC9oQRMRre8AcCra+OmSDIvLHbSLlp4LH3DS2ACCdHcORG+qsxnYNdzRUYGkRIuGmBEkzqt+Nc5rm1w55ilmM7axxnbqujhMY/Dhs+LQi5tpICrwNI0y8PGV5y25XvH3oru0mZmAk2v5QLeq1b8WenbqdoNdSa4OLpF9AeR6fVcSriIfvEnaNuC5feFmnl/nmo0333OvSIV48EvLWyvjWhxGUddULntqxqfdC6dU19Ardk0WveBTEAmNTw4lUPqllmmAIsObh7IQuV9u8V1cIysB3jc+us7AwvMjs6m2o4BsDKf1O3JGs8kIWuDHNLCYRjXQBAdlm5vYLnYei29tamX/jOiaF0R18WO7p1cnhggCOdO64eFrOa3wkiac9UkLPH1WVmFeXVGSZvHrqtuJHxec+w/kpISpWQuOU8yD7KeHGiEJfQ2Mu4eZ9hZU1Lk80IXP6yVPXzUsRYCOaSE+tIUnGVdXaGzltIE9dUIWvqVGL/3P7VobTEjp80IU5IGW05e67dWoTSncZR6uJQhcq6cfbLhWiTb9M9QqsVqOp62QhZ+x0+f4zNecwG1/kpVzdrdtfs6oQu0cqz96SGNm1z1BcFZX7QqFoBeYBLR5E3CEIkanVnODQTIIuPKAFie4kgbcE0JxKzF3ij70Wc1TGqaF04ssrhdCELo2//Z">
            <a:hlinkClick r:id="rId4"/>
          </p:cNvPr>
          <p:cNvSpPr>
            <a:spLocks noChangeAspect="1" noChangeArrowheads="1"/>
          </p:cNvSpPr>
          <p:nvPr/>
        </p:nvSpPr>
        <p:spPr bwMode="auto">
          <a:xfrm>
            <a:off x="198438" y="-1042988"/>
            <a:ext cx="3333750" cy="2505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eg;base64,/9j/4AAQSkZJRgABAQAAAQABAAD/2wCEAAkGBxQREhUUExQUFBUVGBcVGRUVFxUWGRUWFhcWGBgWFxcYHCggGBolGxcVITEhJSkrLi4uFx8zODMsNygtLisBCgoKDg0OGhAQGywkHCQsLCwsLCwsLCwsLCwsLCwsLCwsLCwsLCwsLCwsLCwsLCwsLCwsLCwsLCwsLCwsLCwsLP/AABEIAMMBAwMBIgACEQEDEQH/xAAcAAACAwEBAQEAAAAAAAAAAAAAAQIDBAUGBwj/xAA7EAABAwIEAwYEBQMDBQEAAAABAAIRAyEEEjFBUWGBBRMicZGhMrHB8AYUQlLRYuHxB3KCFSNDkrIz/8QAGAEBAQEBAQAAAAAAAAAAAAAAAAECAwT/xAAgEQEBAQACAwACAwAAAAAAAAAAARECEiExQQNRE1KB/9oADAMBAAIRAxEAPwD64ArnNAVQUsy9FjjKRKbQkpNdCJFrDsVU4IlCkmLbohOU1GFRcKyiXXUEKZF1pDxqptqBY1IFZvBezaCiFjDlY2qs3i1OTRCFBjlYsNIwjKmiUESxLu1MIBQUmmmKathEIIAJwpQgoFCYCSMyCSSRclKCRKAooQMhAaiUwgMqE0IOYhShEL0OBIThCATRCagScICcIpQlClCcIIwiFJCaFCYRCmwKUidMK0FQF0y1cq6wyUiVWSi6irGFTCpAUwUFiRKAkUBKUqJUSUEy5IlRRCByhRTCom1WKtrkw9QSITCjmQCgkhCEGDKiFcjKF17OfVVCUK/Il3adjqqhCsLU2M5JqdVcIhXZQgsCnZeqoBTp6qUcEwClpIb2ToqSFdmKi4KSrYrTCcIC0iQUpKjJRnKy1qYRnVcoUw1cHJqtjlMOUsWUFQc0qyUSoqqUpVphVlajN8IykmgBaZJTa2UWUm8lLVgyFA5p5kErKglKUIVNOUJSkhqGZMP5KKIVyJqWdLOlCITIbTLkpThEKhIThOERFNOEQgSJThEKAlKU4RCKSE4ThERCakhNVFNNEKBJohOECRCcIQxGEQpIhNMKEwhNFwoTAQnChhJpwkiiUIQgphOFVhcUyq0OY5r2nQtII9ldKuphQiE5TlNXChEJyiVNMEIhEolAQhOUpQEIhEolAQhOUpQOEQiUSgIQiUSgEJoQEIhCaBITQgUIhNU4nFspiaj2sHFxA+ami2EwvN438dYKl/5c54U2ud76D1XDx/8AqcxpIp0HOP8AW4D/AOZ+anaLj6Ck5wAkkAcTZfHu0f8AUXFvJaw06e/gbJAi8l06cbLkdpYytUvVrZ8wkAklwls6GwKzeZj7c7tWgNa1Ieb2/wArJX/E2FZ8Ven0M/JfDa1XKGNkkm+USbWm06mfJPE03sbmcxwbEmzTqdY2hTu1j7I78cYIf+U/+j/4SXxI47+to0s4unTeGkITtUyKhXNsriIIPhcRBGhtuvofY/8AqY4NivTzkfqYYJ/3A2nmF4upSpfqa2YkCIttCo7imcsOdffXouc/JjV/HX3Lsv8AEeHxAHdVWkkTkPhcP+Juul3wX52r4TxteyoWlp69CF3uz/xXiqQDXVM8bOJkjz1W5+VOlfaxWCO+C+a0fxoyJeKjSBJynOD5Rf1C7tLHkiQ7MD/VK3Oe+kx63vwl368sO0SOHqk/tIu4dP8AKdqZHqu/S79eSGOj9UdSrR2nA+NXUen79I4gryju0+LyqX9qgal3y+qbTw9f+Z5/JL83z9wvGDtto4nqEf8AXb2aehRNj2nfHj8kjiuYXkHdrv49Jn2Sb2odSCfIFNV684vmEfnRxXk/+rDmrB2w3doPWE0en/Ot/cUvzbf3e5XnGdtMP6Af+RTd2swXLWtHGSPdTsY9F+abx+akMS393uvD478aUKUw3vSP2uMD/lovM9qfifEVyQAKDb2YTLvNxv8ALyTsY+pY7t6hR/8A0qgH9olzv/VsleU7U/1Ka0kUaZdBjNUJbfk0X9SF88cHfqsIN7EnzP8AKhTbpqTHhBmeR00+4We9Hoe1PxTiMUMvevaJk5f+21t7XHiN/vVcjEVQDJeXSQTmh5gajMTobWChVwRAOZ2WNdTEgakDbhzVDqTYMPFTcuLi1rY5G89AsbapOqXs0xrB566HSeaKtMkSSBrY8rCANf8AKvoFgZaS7+mnmzE338Ij6LNjsUZbMMygwANiIIJzSR04ponnYWG5Nu78QDQRuQAJOg1O/JU0qRqycsloiZABcB8LydTpYKnEvc64gt2l0ut/SDIGsKLqngEHeSwHaJzOJF/M9EFtWq9kiXiQMwIDWkmwAy7W9lU/EeIyPCROWXZQdI/279fSsFxOYjMTBAccxtYWOsBTbVa8FpJpyJsPDbSQCJP8qiFPG1AAG6bQ0R/8oVr8Je9QHnmp39SfmhUyt9bE7OyW0uDblBtv6qk1GACBl4gGY1BI9Vie4EC4tyg+v3qnSMgw4EjUGJC55F71rY5sQJ5cxzvwVsje97fW/FYGzwO+llKvXLBJaZGvkmQ71sbiASRN40B5/wALXh8aWHwvc37t52XCpMzFtRoFxB2N1tETxHSbnhZMO1rv0vxEXWljyNYMR0utDe2xGh6QvNNw7QS4Rexi3kjMR5feqvas3Xq2dpg/3Qe0Ry1heXaJBi4Oo/iFqo4j4Wi0WM7eXNXuPQfnTt7fyrKeL4g+v8rhl8iMwtyj06hOi+bX6XTsrumsCbiPT5KJeJ+/kuS2TxPpI6Eo72HZcrpibiNdORTsY7HfDipDGZdJ+q41bFAENggkTfTnBFvdZamPbNi6eMwPe6uo9CcVOoPsqMRjmM+Ij78lw+/cWkk5QTliSCTwBXPcDJnyn663U0x28V+ICJDG34knhwC49fGPebuJ4ybRyWdzgTcSOW52klTp4fMWkkNaOc7+auixzLDnoOfFOo4kybEEAA+LLO/Mqtxib+Wh9+huOCYqvvlM6XkcOB2WQYe8gw0gknNAcfIFJjHNkuBNpE3gHQxt57qArDMDlJbEmYJjex0K01+0QG+FkZgGh7rwB5k3iLoqdKrkEloeW7B0xImY5Wn5qgl7Caha27ZALWk3iDGg8ysr6wDAAdSZaJvGkmSfbZDq8gv8JJ8MEGYj4r66BBuY97wHABtovlgl37Wxr5D0WTE4WC0PzSBcgbCYF3RPFZnkhsuIvFpuRqPDw58VW6oCL5s07xEcJlPKWtFB7KZDnZ4IIAYYBtBGc3PRaqdGjLiTla3KAAQ7vJud49ysFGHEy2dY8RA6n+FZQqVL91LbQ6DoDtLr8uKGpPrtN2h8gmPFmg7O9NtEYZknM+Q3UmLkE7DXilhsKSS10NbrMAnWJtrvaVvo4KZyNkbOJl3QaC6Wqw1e7BI8fof5QtdbANJMupzvYm4trGqSmwxgZqrABMwM3GNPJRDCRNj7HqlB2IWUSqOEQ6RzhQa7KBPwmwPBXDmraVGbbfTirKE1vCeYMTvfmpidYEeYjqEi1oblAJvudPI7eSVQOZ4TI0MwDY8UVOu/cm3EWjzVjHxa5JVBG4uOtufNNrLHUQdRM390FxZvMa9VXmM3v5LThQwnxOIJEQR4S62sfVSr4QMhwJH9MXb/AGlDNUsrRYqbX8LR5rHV5gTNx9Qo9zUnNILRq3eORGiYzjqCqp99w9YXOpu2M/NTFSbXB4f5WcTGqpJ3Hvfz91SJAu6AY0AvGxPDkk232FZTq8dNyIkDfqrtNVGoXaSZ3Mkn1WerIEw4mdLadVqdV4/fmqn0AbyB8uikpqovifbh6ILnG9/MwP8AAvorzTMaiPUqLcKN3H2lLyNZy7wwSABfS88AeCj3s6TOkmfuF0KeG4Nk/wBRlXNwzomAFi/kTy5HdvM+Ennw56/coGGjUzyF/ddB9A/qe1o5ySeii2hTAJc/TZsfIXWpeR5c9zg34QeHP1Q5pIuLkzO8cOC3GtSboPKQSTPC6vfiAIylsHg0jz0kq+Vxzm4V0tLpsAAbCw2soVMIdAOto9ZW/vwRYkg7gADzE7KFRw1sAOswrtFNDBtBv4jzM/Kyvq4QEgEBwG4iBy4rn1MdGgc4nS3vZaB2rVNLIwZGwQ4ix5xxVytSRreWx4QWjd0knrHloFiZj6joac0G5DSBHCSBqstGoNCXHz4+XlKuoYuAYAdAMDW44yrnhYuBYLT6kT8klnb203ek2fvkhMv6OqNKpvB4TG/AqUc+uyzmodDba3JDHkHWeo+SmVhqZVIiR9R14rVTqNgWB/278iFkZWiw14FR76D57jbokXcbauEbTdmpvBkXaXajrYrRUrNLS4SCOEvtxgbLlNdcS0HXa997LXh62UmCBaOIvwE3Uq9loqOHiLc7SNjEjjHUbK9uJouHh8OwIsByMaLC52aJddvl7qzIInM2bzBi3NDsdWxsQd51BtvwSe4ui7hrabQdYKi5wJ1G0Xg+Sk5hgRP0TU1E0XCRJuQTNj1Q15p6SOspX2ke5Krr1H5CWOObaR6/wmpqbDqSZnntOysZSnT6rLhKzyJe3KZ2Gg5QtneXgSduHtqm4aGtd5p+ZjlBUjT0sTPP6KAZezJvzupbETpMnj1ET5SVYwbNvE7xfyi6hVa5piA08ARboFW6qALuOY7D6oNsAy1wbPKJHVTOLdAaXGBYCVzhXj4WaXv/AHVb8WSZP30WbtNdF1d30EWUnVwbXNuX9lzRXm1xzIhRHHNPzU6mt+Kphtrm0mLgciVidl0aCTMkiB0hWDNzKZIiYgib6WK1F8MlR0iIttP8qDSQLSN/7DktTXmPDBn1TNLMIO33qrqML3yL6DYJ4YOJObwtAsAblazhiR+kD35WWengnzdwi+iuzCE2m1pf/wCRzo1vkHKfnyVriQByudfTmpjDA6udvwPlYKttKOMJ7rXa6x98TOYi9obADR57q/DU20wbSRp9SeKVSg0ukGNrxIV1PCAwS5banPC7/gPZCnkZw90lM4tfy1XSouIzQCRchu/M81W6mHXLR0sfU7812+zsOWF7hlc2TlmBAj5wYVVXAU3CW/uuZIvqW+UKa5OfSwDg3OGB4nUnaQLhHaNDIbCBxvHTkvQU3MLWNmwuRxJvHqPZVVHNqGSBwaNBfWfu0LOo8+2rIAJsN+ErQ+kJhviEWINzOxHFdTFMY52aIM34GIFudtVdUwjYLnEiDEeEaReE1XnyADEX6Kb3A6gffkuq/syxILXbEQeitZgGg2AGUNueMacpUTHEpsJNm8zK0MBG/otj8JAGa03MaW06H6FZjQcGzrqYtZo3PWylpikh2h1P3Ksawztw1VBqTbnv5Qrmuta0b8Qs20XsMi0ef3vqokGxIHnbZRZUGh8pA4K6jgjUdlY1zhYkDYTxUggXnpopVBIBkjhtMcFc+kWEsc2JuJtI2vuqHsjW86cN1RQKd51V7akiBlGnn0PFRw9TUfFfnbyVgYAT/GgTRlrUydSd7KdGgCIAF+KtDJi9uI/hAog72+aui0BogOdebAGY3UGVWOIAMHjxKqOFaBaSXTJ/hNlJjWuIbeNTeOYHkteFTqSNSOBv7hUuozznmrmjjcn76XTdVNpvy00GixmIzigW3g/NOnnIlwHGRx8lo74Xkhs7RNxOnqqn1IMWM7paqTARyvoecqnEVHMMERa/8qT5M5ZPPVaW5ntMiQ2IPELU5Yrm97I4fcKrFl0gC513EhbX4oh2WBbY3j+FHuhUOUXJj4QZPAQFucvIs7HZRAzup53En4zIaJsI0J5rXVqky2YbpawAJ24LRhfwxVyyXBh4Oub6zGikfwziLgGmRrBcQfO4U7bW5uejbTYRP/b9Amoj8J1v30h6n3hCmT9t7f6uY7HRTeAbNMkaax6bLF2hj3SIBsG6bk8vJcj84TmiIJ0NpA2hRFd5JcdR5XA0XWcXB6KliwYaQWxm/wCJgRbjCqoV8rCdZkDjefvqufRxmU2/3SeKz1a9hE6z8vdTqPQ9+crM9iDMRsQbSOi0YnEgimbFp/Ta8adPmvOOxoMcDJPy9N1ooVIoaEkSSdMrQReD5hOquvV7V/bDY1AAibel4Wepji6J5zzM216rlmjm8RcabS3MDGaYMAHS54Tz2VLK7mH/ALgPhLQW/qJiQYO0HVOo9L+fh1wLNyjz1nmq2VhUHhGlyToeA+q4uKrEiQCAHExN9o114rZQxBMNMeK0cBxKzePgQiel80WgTJVBq7fLhzWyvU8Dm6AEBo1mTx9brV2LhaLXB2I0kQ28OGx5iYss9WcXdi9j1a+U/Aw3zEXMa5Rv5r0b2MoBtNt5MEnW4hxJHr0U6/a9NwlhECAALGdrC58lxXYStXfMstfxOixuQddvmnV2knH06JwTatiR4Q4iBBkW19+q85iT3Zc2QWggjnr/AIXdw/ZVQUxLmDMTHjIkHaY481mf+HzcurU2gEAh0W4X8r9VLInKW/Hm6byJIBud9Lla/wAwcolzZJ0mY00hejZ+FKREPrgwbBoAA9XXVj/wrTbdtVxP9QaWgkW+HT3UuM/x8nnMwabfDMzp/hQp1PEZAM8/qr+0KOWoaZGQtjexmb+UqAwxmCS6dOUCb+hsp6jCDrGJ3/Va3AFUMedLnNJjYCeCsa0RMTsDrlvy0U2UZGbN4o04ix9fJTRMVgRAGXxC51Mceq2dj9nOrut4QDLnwSBA9/JV4Sk17iT8LeGrjEwTtpJ3XWpdrEANAIb+0ZYA4AcFW+HDfKxvZtIDxMcQM3jktBuel7Lk/wDT6QqE5nBriIBiQBE+0rsYjtSW35wNp0B6Lk/nw5ge+xJuYEa/DAjU/JI3eMaH9gUHOmm6o3w5rlrm7weMWWLs3st7nHNUDb3y3MQTImBoDZWdm9pPGfQE6CxERsfVRxvaIa94+FpiYBGwFuIkla2pkSxXYTSWim5zi7MDmgDaDbXqF6Xsns9mGZlBEwJO7nR7DkvMdndtZXiTDTck7Ez9T6FejGJzGSYaQQIvoRfrNkta4SNWIfLTcAkWg6HYoqVcwJm4Nj7RfUFciq5gYR8RBN5IMQS3bRYsR2mCw5TlII0BvMyBwjrspPLdsnt329q043Pt9ELw9Wo0knvPmfcIXXox3ePpHMRwv5rQ0219lE4R7R8J4wCoOaXWAJ5CZ9l3c2lpAHl935K/C4PPeQRuOF4jzi65tR5YIcCNLEEGOqqoYhxJDWlzdwOHHl5qYmO27DNL6eUixJNpkNJN9jIgdOau7QxEOvBa4k5Y1Iggxwn5Lz5xJNwIIMiJGWNJXT7PxNJxAqjNbnY3vPqs2Dp16ZLWteQwE58o3G2boT5Lm4l/e1iwERIyuiJDZlxPl8lZ2vNVg7uXBslw1htgJ4km/kFgw1e4aBfYn3U4z6LHy5pcCMrHBszrcgGN9F0cPjbCXiYiQJ2/geyzYzDSBmIBDmwxoABEASdwdVXXxEOc3KBHxNEXDZOx56p7g69GoX0zGY6ungAOHH+VzDiz8V8ugJ5fW6vpdp5ARJuZ4EDppZZMdWzHw+FoHh1sI35zqpIjtfh/EkuLjBIaRB4ndd3DYosY5xiHQLzBA2tpHyXjcJiS2SDM29tlrfiSWBhOhmD8xx8ljlNrfHlj0Lu2BlFMXDTY77x5RZUVsVmhx0dcjXTTwrzzakDhyn3laWVp0JEbj1usXi1Obpv7RygRqPFB2idR5LS7tapDXB5iCMjNyJmY119lxGOZGruZIn1uqji2tcMhIcP1ATPTY3K1OMXu6vaOPJLZBc60ktA1gwI3G/FRpVnF06SCPX6XXKq1nk3dJFptfhp96K2jXMt8WhDjzg+6l4OFaK1QhxgxtOxuR9FfhMrnNJ1B23uPflyXNqVczr8/WSfqu52X2VlY+o43bIymJHi0njIUzws463Y6o1jGFghocRHzcd+qy1cQDEbyI/jkq3nOAXRBsADwl1/WFzGVMrgwbExx3/hc55r0+uMdR1Q+G9p8U7SdY3BurMXhwWm4gB5APLS6x/mZibzAO1mi89UqmMysJIBBDgfNx0AW5PLnWPC9oQRMRre8AcCra+OmSDIvLHbSLlp4LH3DS2ACCdHcORG+qsxnYNdzRUYGkRIuGmBEkzqt+Nc5rm1w55ilmM7axxnbqujhMY/Dhs+LQi5tpICrwNI0y8PGV5y25XvH3oru0mZmAk2v5QLeq1b8WenbqdoNdSa4OLpF9AeR6fVcSriIfvEnaNuC5feFmnl/nmo0333OvSIV48EvLWyvjWhxGUddULntqxqfdC6dU19Ardk0WveBTEAmNTw4lUPqllmmAIsObh7IQuV9u8V1cIysB3jc+us7AwvMjs6m2o4BsDKf1O3JGs8kIWuDHNLCYRjXQBAdlm5vYLnYei29tamX/jOiaF0R18WO7p1cnhggCOdO64eFrOa3wkiac9UkLPH1WVmFeXVGSZvHrqtuJHxec+w/kpISpWQuOU8yD7KeHGiEJfQ2Mu4eZ9hZU1Lk80IXP6yVPXzUsRYCOaSE+tIUnGVdXaGzltIE9dUIWvqVGL/3P7VobTEjp80IU5IGW05e67dWoTSncZR6uJQhcq6cfbLhWiTb9M9QqsVqOp62QhZ+x0+f4zNecwG1/kpVzdrdtfs6oQu0cqz96SGNm1z1BcFZX7QqFoBeYBLR5E3CEIkanVnODQTIIuPKAFie4kgbcE0JxKzF3ij70Wc1TGqaF04ssrhdCELo2//Z">
            <a:hlinkClick r:id="rId4"/>
          </p:cNvPr>
          <p:cNvSpPr>
            <a:spLocks noChangeAspect="1" noChangeArrowheads="1"/>
          </p:cNvSpPr>
          <p:nvPr/>
        </p:nvSpPr>
        <p:spPr bwMode="auto">
          <a:xfrm>
            <a:off x="350838" y="-890588"/>
            <a:ext cx="3333750" cy="2505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2" descr="data:image/jpeg;base64,/9j/4AAQSkZJRgABAQAAAQABAAD/2wCEAAkGBxMTEhQUExQWFhUXFBQXFhgYGBYUGBQXFBQWFxcUFxcYHCggGBwlHBQUITEhJSkrLi4uFx8zODMsNygtLisBCgoKDg0OGhAQGywcHyQsLCwsLCwsLCwsLCwsLCwsLCwsLCwsLCwsLCwsLCwsLCwsLCwsLCwsLCwsLCwsLCwsLP/AABEIAMIBAwMBIgACEQEDEQH/xAAbAAACAwEBAQAAAAAAAAAAAAADBAACBQEGB//EADwQAAEDAgMFBQYEBQQDAAAAAAEAAhEDIQQxQRJRYXGBBSKRobETFDJCwfBSktHhFSNygvFTYqKyBjPC/8QAGAEBAQEBAQAAAAAAAAAAAAAAAQACAwT/xAAiEQEBAQACAgICAwEAAAAAAAAAARECEgMhMVETQQRhcSL/2gAMAwEAAhEDEQA/APSuegkrWq4Nu9AOHAXTWSBrFMYfFwimg1cOECNSVMXKrTrKHCHRUOHIUjzarUekA4Sse4RqeIcMlJr03gK76wCw34woZxBKMOtim4E6JmhSaDMCVg03FOUqx3pxa3A4JbFEJL2/FK1Kzis4tXrVko+qqvcUPZWsWjMKZpkJJrSjU2lSajKchZvaVIzACZp1yLKtSqhMOrRcM0uSQtmrUSxAOidRIVVb2qLUohBNMJGqOcqiorSFNkLWWDYsi0mb0jWrwYCqcWYzuuk8dsc75JrdosCpUcNFh+/PGqrVxzjwT+HkPyxqvrDJJ18UCC1Zxed6qSuk8WOd8mrVBBKiEVF1xjXvNoHVAe4TG0FgsruGRVTUJK8/4HX8ze2uK6HrCbVO9N4eq91g2eSzy8NjXHyythlZHZWGqzXU3tjaEeZRez6D6pkWZvjM8Fz6etdO/wCh6oCHE5BbzcJTaBaSI5nihvqgZALnrbIGCcY7ualTAEaLX29pMtpiPqrVjBZhHbkU4Fy2S4KzQrVjCZgXkxkuOwjwvSNpAXKUxyuyx544d25Fo4XemtqF04mBotaMD9iOClN8WXTVGqlNgznooBVTuSlR7ty1qjAGghBp1GmZQWJUchprtMgSsZ1U7124ePtHLl5Op170tUqoPtShOXTj4cvti+UZ1QLhrIEKLp+OMfkor6e1eUGrTAyVw8qjitSWM26CQuQiQuELTIakK8LhCkpC4rwopH4XYWl2h2Z7MAh03i8SeICQLCFnjylmw3jZ8rYWjtOA3r1+Cw4a20WXkaToMjNbGDxznZn73rh5pa6+GyNXGMDgiYHusDRYBIt2jrZN4SnGsrzX4x6f3o73pKvUR6ztwWfVeZRCZwlU7Vlp1q0BYdDEbKI/HE5qqNvxajsdeyzwZRWsCE029oSLpevjJSdSyXNRWIarXlL1KihcEM051WoENdGpVyrYfCt1KPV2QNE6sR2JtBSba0XVcRWVsPgy9pcSAPMnkmQWk8ZWnLj5oBwsQ43GqI9p2ozTrRHxAhdZys+HO8Zfli12Q4xkhEJ7GwXSEu5q9HG+nn5TKBC5sopaubK1rLtSiBqglqJC5CIaGQqwikLhCQFC5CLCjaZJgCeSkDC6tD+D1v8ATd0E+YUR34/bXW/T1LsG053MRfRBqdkh2ZI3K9LFA6q/t+K8E5co9d4ys/E9jQO67oVmFhBgrZrYgA/FdZld+0ZXo8fLlflw8nHjPhyjXc3JamAxdR1g3a+iSwmE2hOi3sBDGAAfqs+Xlx+mvHOSzyYkhZeKK1jX0KWxTKcZX4LzvQxnVFUPO5Nvc0ZBANTctRlVr3biiNruCJQaTAuB6LQ9xcATmEXCzHV3HIFCcHblpsYRorCjqpMkNcdFGh24rYYIVajlasINovRBhHnOw3o5rKCqSIBVpwo/BEHNGpOgZK7tpLuqHJO0DM2Zyg707UcC3IRCyC/eue8xqnLWdkGr4IX2SBPhyWTVoluYTxxMprBYM1pDf7idOA4rrx5cuPy5cuM5fDHoYZzzDWlx4Jn+C1/9M+I9ZXocJTNEbIAMm5+Y80y2s/WL5Dci+e76M8Mz28hiezarPiYR5+iWFBxyB8F7nahsm5A5pXjqVT+Rfo3wT7eSGDeflPhCOzsiodAOZXoi28kq3tQNFX+Ry/SngjHwv/jxd8TwBwH6reweFo0RDRnqdY49ZXPbPfZgaAM51V6jiPijouXLycuXy6ceHGfBkYoafT9VEl7wAoubbz9HB1CS0NJIz4cyqVWOaSDmPvNegdijx5LNrUnvgQYnwnMr08Ofv28/Pj6Zy6AtEdmQc5EckV2Ca0i+Wf3ot3y8XOePkUw5eO6GnlCOMa4ZiPFaDaoAt5pdtM1TnA1XPtLdsdetnqVShUqVSQ1o4nQdU0ezbDafB13I9LZpt2RYep3lL18RJXK336dJPXsb+F0wLgnrmgsp0hfZyhdp4m0TyQsRUEcVn20b9ptTA5ooOyBf7+qyaeLLQqvxcpxa2q+zsyLylDks33o71UYoqxaaeSNEB70OpiZS76icGjucp7VJuqLm2nBrQZWtBylUfUBJslGglEZTO8JBhzGxB1Q6nZ5HzDzQxzT1HDvJAIhanK8WbOPIkMCQROXD1XoMBUptYGCxGptJ1MhUZgiLG/JCxOFi4Kxy8l5fLXHhOPwe9s3Tl/hKva55MR1StzZN4choErHw2pVpVNmAQd6Yw+EJaNo3Uq4kEQEKjiNgwYKijqJv6pZxjNP1a05LFxtWCQqAdmNIXMRi51WNVroJxJWuo1qe9cV1Y/vBXU9Rr1uEqTZx5I8heeZjSMjPRFp9pHVF41bG3tgAlJvfeUn70XLj3uVItN13ghOUKcsBZa11kSU7h6jh3Y8wFX4UWOHc6cpGk3SlXDOGdk1QLmuk5ePouYx8mdEEjBGSo4ulHbdN4bEBug5pqZj2vIyMckEtduPgvQOxzSEliarCOKJyqxl7JVSSjPpHeqCmtxm3AS4qhctKnhCdwTZwjYDYB4ovKQyWsJqco0togAZp44Rk7hqnMJSptuAi84eqjOzxYAdd6q/soGSHR6Jv3gbUaK1auOixOVhvGVnUuzwHN70mb6BaD8Q0Gyza9cEyFXYBEyZTbb8qST4ahxBJgZolTCgCXOvwWW2sBrCBVxZPzWRhFqVtk2KXOMnVLuYTqguo/wC5byMmTieJUGJG9KtwpOqo/CuG5Poez4x0aoFbFApJzSuABXWLVn7JQnAKr3Ie2tYBoCiGCopNw1JEaDzVA1XpEE2VntN9oxz1RLgs1fBt71rGCisfGd0iMfTpzL2z/UD6FBd2pTPzt3ZrNu0yZGrTrnRUdiDMrPbVnIt/M39VPew03LepCsh2namLKBUruKVqdo0hm6mP7gr0MVTfk9nGHBPoe1yTuXASiGvTGo8Que8tOTgTzCtWOhpVm0hrKoaoXPacVI1ToZXsmRTpwbXWea7I+IC15IQKnaNMZuHST6LNv9tZ/TR9rDrAIzsYINiCsh3adGJ2rf0u/RGZiqZ+dv5gj00aZUlcq1Xb0AVBoR4hNOLD8w8UX0CjsSd64/EOcrVdgCZBPNVaG71rYPYcuRmMfwRabGhTEVQAjVivs3EaBSnRdvCoMRZDdWKfa9GakZWSj3Qud7NcqEnMBMiqprqhrq7dncCgVNmbwE+g4XybqEhV9qwT9FT27ePgVdoOtXLQVGsbuQ/e2DMxzBXWY+jeXgx0/wAp7RTjV9obgol/4hS/EFEbDlee95gRlnpCo3EQYynWHQZP7HwWbR7dcDcAjLID0CaZ26y/cuTJubnqvN7dvR2m2coPJ37odWgTF4jO4M80s/txrtD8U5gwL2EjjzRqWKYfhlv/ACHQAgq9r0Ue1wMB9911YY9ws9hPEGPEJyrTZ8RtJIMAsORIcbRHXVLSPkJN5N5IA6WTLowu/FsIkSN2fjuUwtck90iRxFuJlM+xpuLvaQCHWNwHCBcxrwRn0aezsd3ZM3HdHAwbEi3mntFlJ+wfUMAbV7EGQSM4OsJun2ZUGey3w87JulSLSIJsCAAAAeMD6I4pZktygDvZicufqs3m1OJBmDqX/mxG4T5C666lUaJFSf6mkSNCtOvTt3QdqbyTswQIiNQSZ6KrcPAu6enjeUdz1jPp4isBfZi17jPJPMxLR8Ug8pXWMaAZLpIIBtY8Gxco2IogsDvaBrnOkl4i24DTerdWOCoCLQf7XA+Kz3scD3QfzfQpwBsO/mMfoLxGV5kjfaEsyi6ZJYWmSSDECRYeIVKrC721dY/M1p8QUTCBwPea4brz6IsQfiYRuIcDOguIJKriRVF+7vvBnpPqntRjQpuETPrKBWxDR808o81l+3qA3j0/wuU+0wLkMtuieVryhU/RxLpsDG+CUan2jv8AaeER1StLHMJzGQtP3wTbazdI8eGVpV2Ugre0DxA/qJPC0roq1HCRBG8Ez5obmtORjff6wqUntbtAZHSc4ReRwY4yo3Ik8JOiuztGry4W+qVe8bwuB8J7rqafWqHMk8AY+kFDFQE28yhk2sfvoUJwtcTxy880dvtZho1wFQYofcpUDcPOSOqvTgfLPWUdofY9TENdAIPMEz+6Rq4cTIJI1kJo1hHwnogCq35tv75KnIY4WN/AFFb2zf8Ad+X9lFacjxKmzuKoHcFYkbiF1cnY4KrjC6GjefBWDRvHmPVOoShiXDU+Kco4p02dwkgZbpWf7Iff7JjDYUvMCbouKRs06znN2XOaQCTFrTnco7WNLYAaJOYMO5ZpOn2SReT9PNHZ2YyJI8CQVztn6reUzTw8GQ5wytci05klNUa7wZABO8knpcWStPA0/lLgd204eG9XOEc35nCDntHVYumNBmIn44byEj9URtZt5c2I3AO8TJlZDqlSe651jrB89Uf33LagHfkVk61sO9jWE7UHm0u5tgkDrCz69cHIF3FzzfoCgsrUnZk6a66olXANMODpA0Dgd1nWSQH0JyZTn+oz5lB9zcPkb0P7pr3cC0gc+8L9AgYlhbeWmTkBCvacFJwvsH1m/BXrvaR3qVxrceaFSrEZ03dDNv7SYTtHFsOczxMesK9wMwilH/rP5nW00Kr/AAyfkcOZP1K06zaFjLid8z43sqe2ZHznfMkHknaMKDskjN3mCrP7MYB8XonHYgCMj0N/JXZVpwZLgbZbI553V2v2sjPbg4+GqAf6o9F1tGpFnk8i0+qfY6lBBcTu7osPEyUDEUKJvL5vZozmc7fcK7f2sJ+0cDDon/eI14FP0adQ6UvGbcLlBOBY7IuHB235SiM7Na3UdWvPoVWiaO+o5uYby2iPoh+9bpHDPjqRKu/s1jsnCd/8wfsrs7FggjMby4+OiNa9gAgj4Xb9B5Kr6jR8sHlfrJR3ugw5xtuAbrxlcFabCI494+Y+iNQdPEzk0/lMIeJrwNL8v8rQZXZH8wTzBP0QatbDzbZA6/onThBnaJaIg2/2tXU57zQ/CzxKihjwBO4ffgqmod3gUEVip7RelxMisco9D6qbX3YKlPFEf4RPbzm0HpfxQlvbt3x+m6ysytud4EgqNA/CR0R6dBpzcRzafojsRqHatcRDyRxv55rTZ204mX029CR1gysqnQpnN0eP1TbMJT0Lj1+gXLly4/TUtaJ7VbaGnj3hPomaWPBJ+IZATBnmZskKFFjcgPvmm21mCLEWuYlc+0/TW/Z2m9js755Eacf1V6lIWjZIyvM+E38EqGtMQQScog+KqcORvHlpF4Ke32f8GOEBPwA+CC7s1pkBzhnYOgWzGn2Vw0wII255mAR6hG95dkbjkU9ogafZxn43dYORkC8zrqh1cA9oJLwGxYuDBJjS0HknWYkZQAdCbx0NvFJvw+26XVQXcSMtw0CdFKU7uG04O5QJ4cuiZNIkFuzY7zLgOBi3RFr1m0mjuzfS5O/J0JrCYmmRmBmbtEi1jHRFtWRnM7NJM7bv+P1CebgKYiZ6uDt/BFONYLBwcYtkON770D27z8g4ceFs+iNtOQZmCZF9jls3z0suho0bv0HkueycWxIbO7MTppHii4TD7I+OeIAmNRf90ENrx/pmVHQ27jHBGq0C6TtT1znkL6IL6bGC4AOlp/coJd2Jk93aI0tG+dFGU3uJN+pS1fFPJsYF8vXgn8E7uy57nGIgkkCPl+7KZ3XfeXRmBEZAkiPFDGJfEDbd0yJ4nmnqLqeR2Q4g7hHWIRPbU4MkX9en3ZJwox1R2e0DxPr4I7qW0PhnjFz4IrqzAR00PiqDFNBMFpm2h8k6cYtdhaZjyn71WdXxMH5hykZL1jsUCDcZ9OWaqabHDMSSTaD4Smch1eLOKH4neSi9XUwNOTdovuaotdp9M9HzT2ZU2VcUXK3s3rrrkGGroV9h25SDuVoVDjvPiuio78R8VYf0q0t1BCtTrMS8ZOPqje9VN/kENpamKQG8LFz6KMxNXePAIzKlT8S5tt3rvt2rF/xCtqP3nwRdqt+Nw/ujpmgNxDd/qitxW4nnkj21BjQqnOo78x381ypTIiXkndM/VUD3aLg2zaJ++CtayCijYEnf9yisYN3mq08FVdEN+mXNP0uxKpjadHQmOOXAqtOFjRExF/BdfQi+/WN2a1qX/jgHxVHTOlgeMzKOOyKTflJHT6o2Hq82HkZHwVhj6zbgu816M0GDS/MdJHTRDfRFrCOpN0Lqwm9t1xmTHIT4wiDt46tafEHjmn6mEDsrW4Dnms2rgm5bV/H70Wpn0PcMDtufi2hPUR0TLKwfdpB638CsY4CfhcXWJyyjPkgvwTm66xPHmm8JVteno0yDceMBNGo4x0i8+cc15SliK4I/mGN57wzjI8k3TxdUZua6c5AJ9dyz0xqcm0GSTM+In7sFDSEGRyg+RulaOMedW3AyBHhfiite5xA47zHpwRlK7KbN3AjKecpTEUW6A5ZDRMnbygmb5aWmEIgZGIJgSYvwhF1EQwkwJ6kfVaGEbsjOZz1y4CSjtwbc3ZDSbBOYelaWixyykjhKIpAWhpEjzb+66nBhzrP31UWtLxZwzBkWG0iQbxIN25/RXdgqZElhbexDjBvHQ9FdtECYPKRYHxuiYjGNYPiGkDXOCbnIJ36ZyE/4O21yNSDfwgKj+xZA2XHIZt1jpCuztCo50N+GJJaYOUgQbjVcGIcXnac6NkWMjNwuHCxuAn/oZxAHYVSbwBvRWdhmPjA5i0zlmjlr395tQFpOWQgG8kC5yTOyYaORm0mJMSQc/QeN2q6Rk4jsJwMbTcpnIckvW7Ge3cd8GV6UAZnQbvRWp1wbiCOBnMEC6u9X448o7syqM2E+fohOwzm/EwjmCPVexHdaBAIA1E7zkOWn+S7XAcuivyVfieTweFLrxbef0Wzh+zxFzAj8P6lPilMSA4DgJAH35KNoDdzkmRujVV56ZwxzC9m09Qc94uOUH6LQbSaB3WX0vH03BL7fdAaINib7Wybb5spUxD5+I7JmQA0xIzynMLGtZjTYTaABHEm2XWOEaoT8QA4/iNxE29YE+izqtcOjaMSbDagwM5kcvBEBaIgZmBMnZAyIINoznionvaACLyOBOd5hVxGLa2JmY+EAE+RSr6Z2e4Acxcweh1yCXwlMhxlmzIvEOM3tbkPJSNMxgc3a7zRMXiTrkckN1fiOUieqrsOO1tyW2GybkGdbXPihVsAzZBa0A66QN8QbjQQkBVqwvII4xqNUPaEmIm27Pofu6r7udqfaEifhsSRqJBkolKm4QIyLjmbzvvfJaAdcOgAFzQTvNzHBCp0ZcA8lwEwDpe3T7utJlUxcF2WggG+QOqu6k2JkjIiYEcBeI/VXZYzW02yS5zdk2As0iRNxvgRxjRKOxjAZDTrNwA0+e16X8Nmvh2kTtMNjfP4ePkkPcWzEj9Run4bbuK1OQx2ljWiI2jB6ZTB8k3hsRLmnYdmDYi0ATG/WyzMThthoIcLRacjugaqlDbnNwuOG+RfkpNt1W42iRv1LRfU5c7q9V5ym0kTO0ZcbCdREWjesyjXIkEmIEzYjLWb3TFPEMNmmb6Z6XIN9dFknamHEA7MQbubtXN8xM7iZKDTrvEw4gAWmCPEfYVWvcRewJBlxi44EckRweLxAkxax6DruQnXdo7Jh2ztDPvxflCi457m2gfmjyKisRBo735fQqmIE7INx7R9jcWaIUUVPk1l4MD2tdugdYaDvHIaK9O9R83iY4WGSii19s/qCYN52ahkza/gtGkfUejlxRZvyZ8DYW5vvPoFx57p5/wD0ooitDaE6wL/m/QLjXHvX+c+iiiyXHHP+/wAtr9B4Kzc/BRRSXpHPn9Qi1dDrP0KiiiBQzcNNo+qOWjboiLFzpG/+W/NRRSJg95w0geqcqiYncf8AtCiiazFqDRBECBskcDGa7tGG8dmeN1FEp3EsHdECC6/GytWYA4AAAbJ05KKKBHCuP8y5zHoFq0BOe8LiiaoFiqTSTIBhzYsLd0G266zcYwbbRAiJjSd6iiogazRGW/8A7JDEn+X/AGfUKKLUCuCyd1+q2ezGAtEgHuj/AKhRRXIRzGsG4fF65+gTOGptMSAe63MA6KKLJI4hxDiAYCiiiS//2Q==">
            <a:hlinkClick r:id="rId5"/>
          </p:cNvPr>
          <p:cNvSpPr>
            <a:spLocks noChangeAspect="1" noChangeArrowheads="1"/>
          </p:cNvSpPr>
          <p:nvPr/>
        </p:nvSpPr>
        <p:spPr bwMode="auto">
          <a:xfrm>
            <a:off x="46038"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36512" y="16748"/>
            <a:ext cx="9144000" cy="1200329"/>
          </a:xfrm>
          <a:prstGeom prst="rect">
            <a:avLst/>
          </a:prstGeom>
          <a:noFill/>
        </p:spPr>
        <p:txBody>
          <a:bodyPr wrap="square" rtlCol="0">
            <a:spAutoFit/>
          </a:bodyPr>
          <a:lstStyle/>
          <a:p>
            <a:pPr algn="ctr"/>
            <a:r>
              <a:rPr lang="en-GB" sz="7200" dirty="0" smtClean="0">
                <a:solidFill>
                  <a:srgbClr val="FFC000"/>
                </a:solidFill>
                <a:latin typeface="Stencil" panose="040409050D0802020404" pitchFamily="82" charset="0"/>
              </a:rPr>
              <a:t>JEREMIAH</a:t>
            </a:r>
            <a:endParaRPr lang="en-GB" sz="7200" dirty="0">
              <a:solidFill>
                <a:srgbClr val="FFC000"/>
              </a:solidFill>
              <a:latin typeface="Stencil" panose="040409050D0802020404" pitchFamily="82" charset="0"/>
            </a:endParaRPr>
          </a:p>
        </p:txBody>
      </p:sp>
      <p:sp>
        <p:nvSpPr>
          <p:cNvPr id="6" name="TextBox 5"/>
          <p:cNvSpPr txBox="1"/>
          <p:nvPr/>
        </p:nvSpPr>
        <p:spPr>
          <a:xfrm>
            <a:off x="0" y="1196752"/>
            <a:ext cx="9144000" cy="954107"/>
          </a:xfrm>
          <a:prstGeom prst="rect">
            <a:avLst/>
          </a:prstGeom>
          <a:noFill/>
        </p:spPr>
        <p:txBody>
          <a:bodyPr wrap="square" rtlCol="0">
            <a:spAutoFit/>
          </a:bodyPr>
          <a:lstStyle/>
          <a:p>
            <a:pPr algn="ctr"/>
            <a:r>
              <a:rPr lang="en-GB" sz="2800" dirty="0">
                <a:solidFill>
                  <a:schemeClr val="bg1"/>
                </a:solidFill>
                <a:effectLst>
                  <a:outerShdw blurRad="38100" dist="38100" dir="2700000" algn="tl">
                    <a:srgbClr val="000000">
                      <a:alpha val="43137"/>
                    </a:srgbClr>
                  </a:outerShdw>
                </a:effectLst>
                <a:latin typeface="Arial Black" panose="020B0A04020102020204" pitchFamily="34" charset="0"/>
              </a:rPr>
              <a:t>s</a:t>
            </a:r>
            <a:r>
              <a:rPr lang="en-GB" sz="2800" dirty="0" smtClean="0">
                <a:solidFill>
                  <a:schemeClr val="bg1"/>
                </a:solidFill>
                <a:effectLst>
                  <a:outerShdw blurRad="38100" dist="38100" dir="2700000" algn="tl">
                    <a:srgbClr val="000000">
                      <a:alpha val="43137"/>
                    </a:srgbClr>
                  </a:outerShdw>
                </a:effectLst>
                <a:latin typeface="Arial Black" panose="020B0A04020102020204" pitchFamily="34" charset="0"/>
              </a:rPr>
              <a:t>peaks of the new, individual and perpetual Covenant. Chapter 31 vs. 31-34</a:t>
            </a:r>
            <a:endParaRPr lang="en-GB"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p:cNvSpPr txBox="1"/>
          <p:nvPr/>
        </p:nvSpPr>
        <p:spPr>
          <a:xfrm>
            <a:off x="899592" y="223191"/>
            <a:ext cx="7382817" cy="830997"/>
          </a:xfrm>
          <a:prstGeom prst="rect">
            <a:avLst/>
          </a:prstGeom>
          <a:noFill/>
        </p:spPr>
        <p:txBody>
          <a:bodyPr wrap="square" rtlCol="0">
            <a:spAutoFit/>
          </a:bodyPr>
          <a:lstStyle/>
          <a:p>
            <a:pPr algn="ctr"/>
            <a:r>
              <a:rPr lang="en-GB" sz="4800" dirty="0" smtClean="0">
                <a:solidFill>
                  <a:srgbClr val="C00000"/>
                </a:solidFill>
                <a:effectLst>
                  <a:outerShdw blurRad="38100" dist="38100" dir="2700000" algn="tl">
                    <a:srgbClr val="000000">
                      <a:alpha val="43137"/>
                    </a:srgbClr>
                  </a:outerShdw>
                </a:effectLst>
                <a:latin typeface="Arial Black" panose="020B0A04020102020204" pitchFamily="34" charset="0"/>
              </a:rPr>
              <a:t>THE NEW COVENANT</a:t>
            </a:r>
            <a:endParaRPr lang="en-GB" sz="48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9" name="TextBox 8"/>
          <p:cNvSpPr txBox="1"/>
          <p:nvPr/>
        </p:nvSpPr>
        <p:spPr>
          <a:xfrm>
            <a:off x="3092753" y="6362164"/>
            <a:ext cx="2960543" cy="523220"/>
          </a:xfrm>
          <a:prstGeom prst="rect">
            <a:avLst/>
          </a:prstGeom>
          <a:noFill/>
        </p:spPr>
        <p:txBody>
          <a:bodyPr wrap="square" rtlCol="0">
            <a:spAutoFit/>
          </a:bodyPr>
          <a:lstStyle/>
          <a:p>
            <a:r>
              <a:rPr lang="en-GB" sz="2800" dirty="0" smtClean="0">
                <a:solidFill>
                  <a:srgbClr val="FFFF00"/>
                </a:solidFill>
                <a:effectLst>
                  <a:outerShdw blurRad="38100" dist="38100" dir="2700000" algn="tl">
                    <a:srgbClr val="000000">
                      <a:alpha val="43137"/>
                    </a:srgbClr>
                  </a:outerShdw>
                </a:effectLst>
                <a:latin typeface="Arial Black" panose="020B0A04020102020204" pitchFamily="34" charset="0"/>
              </a:rPr>
              <a:t>Luke 22 v. 20</a:t>
            </a:r>
            <a:endParaRPr lang="en-GB" sz="2800"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14" name="TextBox 13"/>
          <p:cNvSpPr txBox="1"/>
          <p:nvPr/>
        </p:nvSpPr>
        <p:spPr>
          <a:xfrm>
            <a:off x="8388041" y="6420535"/>
            <a:ext cx="575296"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smtClean="0">
                <a:solidFill>
                  <a:srgbClr val="FFFFFF"/>
                </a:solidFill>
                <a:effectLst>
                  <a:outerShdw blurRad="38100" dist="38100" dir="2700000" algn="tl">
                    <a:srgbClr val="000000">
                      <a:alpha val="43137"/>
                    </a:srgbClr>
                  </a:outerShdw>
                </a:effectLst>
                <a:latin typeface="Arial Black" panose="020B0A04020102020204" pitchFamily="34" charset="0"/>
              </a:rPr>
              <a:t>14</a:t>
            </a:r>
            <a:endParaRPr lang="en-GB" sz="160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p:cNvSpPr txBox="1"/>
          <p:nvPr/>
        </p:nvSpPr>
        <p:spPr>
          <a:xfrm>
            <a:off x="46038" y="5589240"/>
            <a:ext cx="9097962" cy="830997"/>
          </a:xfrm>
          <a:prstGeom prst="rect">
            <a:avLst/>
          </a:prstGeom>
          <a:noFill/>
        </p:spPr>
        <p:txBody>
          <a:bodyPr wrap="square" rtlCol="0">
            <a:spAutoFit/>
          </a:bodyPr>
          <a:lstStyle/>
          <a:p>
            <a:pPr algn="ctr"/>
            <a:r>
              <a:rPr lang="en-GB" sz="2400" dirty="0" smtClean="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The </a:t>
            </a:r>
            <a:r>
              <a:rPr lang="en-GB"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New Covenant  </a:t>
            </a:r>
            <a:r>
              <a:rPr lang="en-GB" sz="2400" dirty="0" smtClean="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is realised </a:t>
            </a:r>
            <a:r>
              <a:rPr lang="en-GB"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in the </a:t>
            </a:r>
            <a:endParaRPr lang="en-GB" sz="2400" dirty="0" smtClean="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algn="ctr"/>
            <a:r>
              <a:rPr lang="en-GB" sz="2400" dirty="0" smtClean="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Lord </a:t>
            </a:r>
            <a:r>
              <a:rPr lang="en-GB"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Jesus Christ</a:t>
            </a:r>
          </a:p>
        </p:txBody>
      </p:sp>
    </p:spTree>
    <p:extLst>
      <p:ext uri="{BB962C8B-B14F-4D97-AF65-F5344CB8AC3E}">
        <p14:creationId xmlns:p14="http://schemas.microsoft.com/office/powerpoint/2010/main" val="2497177094"/>
      </p:ext>
    </p:extLst>
  </p:cSld>
  <p:clrMapOvr>
    <a:masterClrMapping/>
  </p:clrMapOvr>
  <mc:AlternateContent xmlns:mc="http://schemas.openxmlformats.org/markup-compatibility/2006" xmlns:p14="http://schemas.microsoft.com/office/powerpoint/2010/main">
    <mc:Choice Requires="p14">
      <p:transition spd="slow" p14:dur="1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0"/>
                                        <p:tgtEl>
                                          <p:spTgt spid="6">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2500"/>
                                        <p:tgtEl>
                                          <p:spTgt spid="6">
                                            <p:txEl>
                                              <p:pRg st="0" end="0"/>
                                            </p:txEl>
                                          </p:spTgt>
                                        </p:tgtEl>
                                      </p:cBhvr>
                                    </p:animEffect>
                                    <p:set>
                                      <p:cBhvr>
                                        <p:cTn id="16" dur="1" fill="hold">
                                          <p:stCondLst>
                                            <p:cond delay="2499"/>
                                          </p:stCondLst>
                                        </p:cTn>
                                        <p:tgtEl>
                                          <p:spTgt spid="6">
                                            <p:txEl>
                                              <p:pRg st="0" end="0"/>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500"/>
                                        <p:tgtEl>
                                          <p:spTgt spid="15"/>
                                        </p:tgtEl>
                                      </p:cBhvr>
                                    </p:animEffect>
                                    <p:set>
                                      <p:cBhvr>
                                        <p:cTn id="19" dur="1" fill="hold">
                                          <p:stCondLst>
                                            <p:cond delay="2499"/>
                                          </p:stCondLst>
                                        </p:cTn>
                                        <p:tgtEl>
                                          <p:spTgt spid="15"/>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500"/>
                                        <p:tgtEl>
                                          <p:spTgt spid="10"/>
                                        </p:tgtEl>
                                      </p:cBhvr>
                                    </p:animEffect>
                                    <p:set>
                                      <p:cBhvr>
                                        <p:cTn id="22" dur="1" fill="hold">
                                          <p:stCondLst>
                                            <p:cond delay="2499"/>
                                          </p:stCondLst>
                                        </p:cTn>
                                        <p:tgtEl>
                                          <p:spTgt spid="10"/>
                                        </p:tgtEl>
                                        <p:attrNameLst>
                                          <p:attrName>style.visibility</p:attrName>
                                        </p:attrNameLst>
                                      </p:cBhvr>
                                      <p:to>
                                        <p:strVal val="hidden"/>
                                      </p:to>
                                    </p:se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2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childTnLst>
                          </p:cTn>
                        </p:par>
                        <p:par>
                          <p:cTn id="34" fill="hold">
                            <p:stCondLst>
                              <p:cond delay="2000"/>
                            </p:stCondLst>
                            <p:childTnLst>
                              <p:par>
                                <p:cTn id="35" presetID="10" presetClass="entr" presetSubtype="0" fill="hold" grpId="0" nodeType="afterEffect">
                                  <p:stCondLst>
                                    <p:cond delay="10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6" grpId="0" build="p"/>
      <p:bldP spid="6" grpId="1" build="allAtOnce"/>
      <p:bldP spid="7" grpId="0"/>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0" y="16748"/>
            <a:ext cx="9144000" cy="1200329"/>
          </a:xfrm>
          <a:prstGeom prst="rect">
            <a:avLst/>
          </a:prstGeom>
          <a:noFill/>
        </p:spPr>
        <p:txBody>
          <a:bodyPr wrap="square" rtlCol="0">
            <a:spAutoFit/>
          </a:bodyPr>
          <a:lstStyle/>
          <a:p>
            <a:pPr algn="ctr"/>
            <a:r>
              <a:rPr lang="en-GB" sz="7200" dirty="0" smtClean="0">
                <a:solidFill>
                  <a:srgbClr val="FFC000"/>
                </a:solidFill>
                <a:latin typeface="Stencil" panose="040409050D0802020404" pitchFamily="82" charset="0"/>
              </a:rPr>
              <a:t>JEREMIAH</a:t>
            </a:r>
            <a:endParaRPr lang="en-GB" sz="7200" dirty="0">
              <a:solidFill>
                <a:srgbClr val="FFC000"/>
              </a:solidFill>
              <a:latin typeface="Stencil" panose="040409050D0802020404" pitchFamily="82" charset="0"/>
            </a:endParaRPr>
          </a:p>
        </p:txBody>
      </p:sp>
      <p:sp>
        <p:nvSpPr>
          <p:cNvPr id="3" name="TextBox 2"/>
          <p:cNvSpPr txBox="1"/>
          <p:nvPr/>
        </p:nvSpPr>
        <p:spPr>
          <a:xfrm>
            <a:off x="611560" y="1904561"/>
            <a:ext cx="1944216" cy="707886"/>
          </a:xfrm>
          <a:prstGeom prst="rect">
            <a:avLst/>
          </a:prstGeom>
          <a:noFill/>
        </p:spPr>
        <p:txBody>
          <a:bodyPr wrap="square" rtlCol="0">
            <a:spAutoFit/>
          </a:bodyPr>
          <a:lstStyle/>
          <a:p>
            <a:pPr algn="ctr"/>
            <a:r>
              <a:rPr lang="en-GB" sz="4000" b="1" dirty="0" smtClean="0">
                <a:solidFill>
                  <a:srgbClr val="FFC000"/>
                </a:solidFill>
                <a:effectLst>
                  <a:outerShdw blurRad="38100" dist="38100" dir="2700000" algn="tl">
                    <a:srgbClr val="000000">
                      <a:alpha val="43137"/>
                    </a:srgbClr>
                  </a:outerShdw>
                </a:effectLst>
                <a:latin typeface="Stencil" panose="040409050D0802020404" pitchFamily="82" charset="0"/>
              </a:rPr>
              <a:t>“Thus </a:t>
            </a:r>
          </a:p>
        </p:txBody>
      </p:sp>
      <p:sp>
        <p:nvSpPr>
          <p:cNvPr id="4" name="TextBox 3"/>
          <p:cNvSpPr txBox="1"/>
          <p:nvPr/>
        </p:nvSpPr>
        <p:spPr>
          <a:xfrm>
            <a:off x="2555776" y="3212976"/>
            <a:ext cx="2160240" cy="707886"/>
          </a:xfrm>
          <a:prstGeom prst="rect">
            <a:avLst/>
          </a:prstGeom>
          <a:noFill/>
        </p:spPr>
        <p:txBody>
          <a:bodyPr wrap="square" rtlCol="0">
            <a:spAutoFit/>
          </a:bodyPr>
          <a:lstStyle/>
          <a:p>
            <a:pPr algn="ctr"/>
            <a:r>
              <a:rPr lang="en-GB" sz="4000" b="1" dirty="0" smtClean="0">
                <a:solidFill>
                  <a:srgbClr val="FFC000"/>
                </a:solidFill>
                <a:effectLst>
                  <a:outerShdw blurRad="38100" dist="38100" dir="2700000" algn="tl">
                    <a:srgbClr val="000000">
                      <a:alpha val="43137"/>
                    </a:srgbClr>
                  </a:outerShdw>
                </a:effectLst>
                <a:latin typeface="Stencil" panose="040409050D0802020404" pitchFamily="82" charset="0"/>
              </a:rPr>
              <a:t>says</a:t>
            </a:r>
          </a:p>
        </p:txBody>
      </p:sp>
      <p:sp>
        <p:nvSpPr>
          <p:cNvPr id="5" name="TextBox 4"/>
          <p:cNvSpPr txBox="1"/>
          <p:nvPr/>
        </p:nvSpPr>
        <p:spPr>
          <a:xfrm>
            <a:off x="4572000" y="4433540"/>
            <a:ext cx="1440160" cy="707886"/>
          </a:xfrm>
          <a:prstGeom prst="rect">
            <a:avLst/>
          </a:prstGeom>
          <a:noFill/>
        </p:spPr>
        <p:txBody>
          <a:bodyPr wrap="square" rtlCol="0">
            <a:spAutoFit/>
          </a:bodyPr>
          <a:lstStyle/>
          <a:p>
            <a:pPr algn="ctr"/>
            <a:r>
              <a:rPr lang="en-GB" sz="4000" b="1" dirty="0" err="1" smtClean="0">
                <a:solidFill>
                  <a:srgbClr val="FFC000"/>
                </a:solidFill>
                <a:effectLst>
                  <a:outerShdw blurRad="38100" dist="38100" dir="2700000" algn="tl">
                    <a:srgbClr val="000000">
                      <a:alpha val="43137"/>
                    </a:srgbClr>
                  </a:outerShdw>
                </a:effectLst>
                <a:latin typeface="Stencil" panose="040409050D0802020404" pitchFamily="82" charset="0"/>
              </a:rPr>
              <a:t>thE</a:t>
            </a:r>
            <a:endParaRPr lang="en-GB" sz="4000" b="1" dirty="0" smtClean="0">
              <a:solidFill>
                <a:srgbClr val="FFC000"/>
              </a:solidFill>
              <a:effectLst>
                <a:outerShdw blurRad="38100" dist="38100" dir="2700000" algn="tl">
                  <a:srgbClr val="000000">
                    <a:alpha val="43137"/>
                  </a:srgbClr>
                </a:outerShdw>
              </a:effectLst>
              <a:latin typeface="Stencil" panose="040409050D0802020404" pitchFamily="82" charset="0"/>
            </a:endParaRPr>
          </a:p>
        </p:txBody>
      </p:sp>
      <p:sp>
        <p:nvSpPr>
          <p:cNvPr id="6" name="TextBox 5"/>
          <p:cNvSpPr txBox="1"/>
          <p:nvPr/>
        </p:nvSpPr>
        <p:spPr>
          <a:xfrm>
            <a:off x="6444208" y="5589240"/>
            <a:ext cx="2088232" cy="830997"/>
          </a:xfrm>
          <a:prstGeom prst="rect">
            <a:avLst/>
          </a:prstGeom>
          <a:noFill/>
        </p:spPr>
        <p:txBody>
          <a:bodyPr wrap="square" rtlCol="0">
            <a:spAutoFit/>
          </a:bodyPr>
          <a:lstStyle/>
          <a:p>
            <a:pPr algn="ctr"/>
            <a:r>
              <a:rPr lang="en-GB" sz="4800" b="1" dirty="0" smtClean="0">
                <a:solidFill>
                  <a:srgbClr val="FFC000"/>
                </a:solidFill>
                <a:effectLst>
                  <a:outerShdw blurRad="38100" dist="38100" dir="2700000" algn="tl">
                    <a:srgbClr val="000000">
                      <a:alpha val="43137"/>
                    </a:srgbClr>
                  </a:outerShdw>
                </a:effectLst>
                <a:latin typeface="Stencil" panose="040409050D0802020404" pitchFamily="82" charset="0"/>
              </a:rPr>
              <a:t>LORD”</a:t>
            </a:r>
          </a:p>
        </p:txBody>
      </p:sp>
      <p:sp>
        <p:nvSpPr>
          <p:cNvPr id="7" name="TextBox 6"/>
          <p:cNvSpPr txBox="1"/>
          <p:nvPr/>
        </p:nvSpPr>
        <p:spPr>
          <a:xfrm>
            <a:off x="8316913" y="6173788"/>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2</a:t>
            </a:r>
          </a:p>
        </p:txBody>
      </p:sp>
    </p:spTree>
    <p:extLst>
      <p:ext uri="{BB962C8B-B14F-4D97-AF65-F5344CB8AC3E}">
        <p14:creationId xmlns:p14="http://schemas.microsoft.com/office/powerpoint/2010/main" val="4062297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childTnLst>
                          </p:cTn>
                        </p:par>
                        <p:par>
                          <p:cTn id="10" fill="hold">
                            <p:stCondLst>
                              <p:cond delay="1250"/>
                            </p:stCondLst>
                            <p:childTnLst>
                              <p:par>
                                <p:cTn id="11" presetID="53" presetClass="entr" presetSubtype="16"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250" fill="hold"/>
                                        <p:tgtEl>
                                          <p:spTgt spid="4"/>
                                        </p:tgtEl>
                                        <p:attrNameLst>
                                          <p:attrName>ppt_w</p:attrName>
                                        </p:attrNameLst>
                                      </p:cBhvr>
                                      <p:tavLst>
                                        <p:tav tm="0">
                                          <p:val>
                                            <p:fltVal val="0"/>
                                          </p:val>
                                        </p:tav>
                                        <p:tav tm="100000">
                                          <p:val>
                                            <p:strVal val="#ppt_w"/>
                                          </p:val>
                                        </p:tav>
                                      </p:tavLst>
                                    </p:anim>
                                    <p:anim calcmode="lin" valueType="num">
                                      <p:cBhvr>
                                        <p:cTn id="14" dur="1250" fill="hold"/>
                                        <p:tgtEl>
                                          <p:spTgt spid="4"/>
                                        </p:tgtEl>
                                        <p:attrNameLst>
                                          <p:attrName>ppt_h</p:attrName>
                                        </p:attrNameLst>
                                      </p:cBhvr>
                                      <p:tavLst>
                                        <p:tav tm="0">
                                          <p:val>
                                            <p:fltVal val="0"/>
                                          </p:val>
                                        </p:tav>
                                        <p:tav tm="100000">
                                          <p:val>
                                            <p:strVal val="#ppt_h"/>
                                          </p:val>
                                        </p:tav>
                                      </p:tavLst>
                                    </p:anim>
                                    <p:animEffect transition="in" filter="fade">
                                      <p:cBhvr>
                                        <p:cTn id="15" dur="1250"/>
                                        <p:tgtEl>
                                          <p:spTgt spid="4"/>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250" fill="hold"/>
                                        <p:tgtEl>
                                          <p:spTgt spid="5"/>
                                        </p:tgtEl>
                                        <p:attrNameLst>
                                          <p:attrName>ppt_w</p:attrName>
                                        </p:attrNameLst>
                                      </p:cBhvr>
                                      <p:tavLst>
                                        <p:tav tm="0">
                                          <p:val>
                                            <p:fltVal val="0"/>
                                          </p:val>
                                        </p:tav>
                                        <p:tav tm="100000">
                                          <p:val>
                                            <p:strVal val="#ppt_w"/>
                                          </p:val>
                                        </p:tav>
                                      </p:tavLst>
                                    </p:anim>
                                    <p:anim calcmode="lin" valueType="num">
                                      <p:cBhvr>
                                        <p:cTn id="20" dur="1250" fill="hold"/>
                                        <p:tgtEl>
                                          <p:spTgt spid="5"/>
                                        </p:tgtEl>
                                        <p:attrNameLst>
                                          <p:attrName>ppt_h</p:attrName>
                                        </p:attrNameLst>
                                      </p:cBhvr>
                                      <p:tavLst>
                                        <p:tav tm="0">
                                          <p:val>
                                            <p:fltVal val="0"/>
                                          </p:val>
                                        </p:tav>
                                        <p:tav tm="100000">
                                          <p:val>
                                            <p:strVal val="#ppt_h"/>
                                          </p:val>
                                        </p:tav>
                                      </p:tavLst>
                                    </p:anim>
                                    <p:animEffect transition="in" filter="fade">
                                      <p:cBhvr>
                                        <p:cTn id="21" dur="1250"/>
                                        <p:tgtEl>
                                          <p:spTgt spid="5"/>
                                        </p:tgtEl>
                                      </p:cBhvr>
                                    </p:animEffect>
                                  </p:childTnLst>
                                </p:cTn>
                              </p:par>
                            </p:childTnLst>
                          </p:cTn>
                        </p:par>
                        <p:par>
                          <p:cTn id="22" fill="hold">
                            <p:stCondLst>
                              <p:cond delay="4750"/>
                            </p:stCondLst>
                            <p:childTnLst>
                              <p:par>
                                <p:cTn id="23" presetID="53" presetClass="entr" presetSubtype="16" fill="hold" grpId="0" nodeType="after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250" fill="hold"/>
                                        <p:tgtEl>
                                          <p:spTgt spid="6"/>
                                        </p:tgtEl>
                                        <p:attrNameLst>
                                          <p:attrName>ppt_w</p:attrName>
                                        </p:attrNameLst>
                                      </p:cBhvr>
                                      <p:tavLst>
                                        <p:tav tm="0">
                                          <p:val>
                                            <p:fltVal val="0"/>
                                          </p:val>
                                        </p:tav>
                                        <p:tav tm="100000">
                                          <p:val>
                                            <p:strVal val="#ppt_w"/>
                                          </p:val>
                                        </p:tav>
                                      </p:tavLst>
                                    </p:anim>
                                    <p:anim calcmode="lin" valueType="num">
                                      <p:cBhvr>
                                        <p:cTn id="26" dur="1250" fill="hold"/>
                                        <p:tgtEl>
                                          <p:spTgt spid="6"/>
                                        </p:tgtEl>
                                        <p:attrNameLst>
                                          <p:attrName>ppt_h</p:attrName>
                                        </p:attrNameLst>
                                      </p:cBhvr>
                                      <p:tavLst>
                                        <p:tav tm="0">
                                          <p:val>
                                            <p:fltVal val="0"/>
                                          </p:val>
                                        </p:tav>
                                        <p:tav tm="100000">
                                          <p:val>
                                            <p:strVal val="#ppt_h"/>
                                          </p:val>
                                        </p:tav>
                                      </p:tavLst>
                                    </p:anim>
                                    <p:animEffect transition="in" filter="fade">
                                      <p:cBhvr>
                                        <p:cTn id="2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sp>
        <p:nvSpPr>
          <p:cNvPr id="5" name="TextBox 4"/>
          <p:cNvSpPr txBox="1"/>
          <p:nvPr/>
        </p:nvSpPr>
        <p:spPr>
          <a:xfrm rot="20423661">
            <a:off x="2015716" y="3518695"/>
            <a:ext cx="5076564" cy="1446550"/>
          </a:xfrm>
          <a:prstGeom prst="rect">
            <a:avLst/>
          </a:prstGeom>
          <a:noFill/>
        </p:spPr>
        <p:txBody>
          <a:bodyPr wrap="square" rtlCol="0">
            <a:spAutoFit/>
          </a:bodyPr>
          <a:lstStyle/>
          <a:p>
            <a:r>
              <a:rPr lang="en-GB" sz="8800" b="1" dirty="0" smtClean="0">
                <a:solidFill>
                  <a:srgbClr val="00B0F0"/>
                </a:solidFill>
                <a:effectLst>
                  <a:outerShdw blurRad="38100" dist="38100" dir="2700000" algn="tl">
                    <a:srgbClr val="000000">
                      <a:alpha val="43137"/>
                    </a:srgbClr>
                  </a:outerShdw>
                </a:effectLst>
                <a:latin typeface="Lucida Handwriting" panose="03010101010101010101" pitchFamily="66" charset="0"/>
              </a:rPr>
              <a:t>REPENT</a:t>
            </a:r>
            <a:endParaRPr lang="en-GB" sz="8800" b="1" dirty="0">
              <a:solidFill>
                <a:srgbClr val="00B0F0"/>
              </a:solidFill>
              <a:effectLst>
                <a:outerShdw blurRad="38100" dist="38100" dir="2700000" algn="tl">
                  <a:srgbClr val="000000">
                    <a:alpha val="43137"/>
                  </a:srgbClr>
                </a:outerShdw>
              </a:effectLst>
              <a:latin typeface="Lucida Handwriting" panose="03010101010101010101" pitchFamily="66" charset="0"/>
            </a:endParaRPr>
          </a:p>
        </p:txBody>
      </p:sp>
      <p:sp>
        <p:nvSpPr>
          <p:cNvPr id="3" name="TextBox 2"/>
          <p:cNvSpPr txBox="1"/>
          <p:nvPr/>
        </p:nvSpPr>
        <p:spPr>
          <a:xfrm>
            <a:off x="65375" y="6093296"/>
            <a:ext cx="4067944" cy="461665"/>
          </a:xfrm>
          <a:prstGeom prst="rect">
            <a:avLst/>
          </a:prstGeom>
          <a:noFill/>
        </p:spPr>
        <p:txBody>
          <a:bodyPr wrap="square" rtlCol="0">
            <a:spAutoFit/>
          </a:bodyPr>
          <a:lstStyle/>
          <a:p>
            <a:pPr algn="ctr"/>
            <a:r>
              <a:rPr lang="en-GB" sz="2400" dirty="0" smtClean="0">
                <a:solidFill>
                  <a:srgbClr val="FFFF00"/>
                </a:solidFill>
                <a:effectLst>
                  <a:outerShdw blurRad="38100" dist="38100" dir="2700000" algn="tl">
                    <a:srgbClr val="000000">
                      <a:alpha val="43137"/>
                    </a:srgbClr>
                  </a:outerShdw>
                </a:effectLst>
                <a:latin typeface="Arial Black" panose="020B0A04020102020204" pitchFamily="34" charset="0"/>
              </a:rPr>
              <a:t>God’s certain judgment</a:t>
            </a:r>
            <a:endParaRPr lang="en-GB" sz="2400"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p:cNvSpPr txBox="1"/>
          <p:nvPr/>
        </p:nvSpPr>
        <p:spPr>
          <a:xfrm>
            <a:off x="5665552" y="6093295"/>
            <a:ext cx="3492388" cy="461665"/>
          </a:xfrm>
          <a:prstGeom prst="rect">
            <a:avLst/>
          </a:prstGeom>
          <a:noFill/>
        </p:spPr>
        <p:txBody>
          <a:bodyPr wrap="square" rtlCol="0">
            <a:spAutoFit/>
          </a:bodyPr>
          <a:lstStyle/>
          <a:p>
            <a:pPr algn="ctr"/>
            <a:r>
              <a:rPr lang="en-GB" sz="2400" dirty="0" smtClean="0">
                <a:solidFill>
                  <a:srgbClr val="FFFF00"/>
                </a:solidFill>
                <a:effectLst>
                  <a:outerShdw blurRad="38100" dist="38100" dir="2700000" algn="tl">
                    <a:srgbClr val="000000">
                      <a:alpha val="43137"/>
                    </a:srgbClr>
                  </a:outerShdw>
                </a:effectLst>
                <a:latin typeface="Arial Black" panose="020B0A04020102020204" pitchFamily="34" charset="0"/>
              </a:rPr>
              <a:t>God’s eternal love</a:t>
            </a:r>
            <a:endParaRPr lang="en-GB" sz="2400"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p:cNvSpPr txBox="1"/>
          <p:nvPr/>
        </p:nvSpPr>
        <p:spPr>
          <a:xfrm>
            <a:off x="611560" y="3183359"/>
            <a:ext cx="2448272" cy="461665"/>
          </a:xfrm>
          <a:prstGeom prst="rect">
            <a:avLst/>
          </a:prstGeom>
          <a:noFill/>
        </p:spPr>
        <p:txBody>
          <a:bodyPr wrap="square" rtlCol="0">
            <a:spAutoFit/>
          </a:bodyPr>
          <a:lstStyle/>
          <a:p>
            <a:pPr algn="ctr"/>
            <a:r>
              <a:rPr lang="en-GB" sz="2400" b="1" dirty="0" smtClean="0">
                <a:solidFill>
                  <a:schemeClr val="bg1"/>
                </a:solidFill>
                <a:effectLst>
                  <a:outerShdw blurRad="38100" dist="38100" dir="2700000" algn="tl">
                    <a:srgbClr val="000000">
                      <a:alpha val="43137"/>
                    </a:srgbClr>
                  </a:outerShdw>
                </a:effectLst>
                <a:latin typeface="Arial Black" panose="020B0A04020102020204" pitchFamily="34" charset="0"/>
              </a:rPr>
              <a:t>Return – ch.4</a:t>
            </a:r>
            <a:endParaRPr lang="en-GB" sz="2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8" name="TextBox 7"/>
          <p:cNvSpPr txBox="1"/>
          <p:nvPr/>
        </p:nvSpPr>
        <p:spPr>
          <a:xfrm>
            <a:off x="5613400" y="4149080"/>
            <a:ext cx="3267496" cy="461665"/>
          </a:xfrm>
          <a:prstGeom prst="rect">
            <a:avLst/>
          </a:prstGeom>
          <a:noFill/>
        </p:spPr>
        <p:txBody>
          <a:bodyPr wrap="square" rtlCol="0">
            <a:spAutoFit/>
          </a:bodyPr>
          <a:lstStyle/>
          <a:p>
            <a:pPr algn="ctr"/>
            <a:r>
              <a:rPr lang="en-GB" sz="2400" dirty="0" smtClean="0">
                <a:solidFill>
                  <a:schemeClr val="bg1"/>
                </a:solidFill>
                <a:effectLst>
                  <a:outerShdw blurRad="38100" dist="38100" dir="2700000" algn="tl">
                    <a:srgbClr val="000000">
                      <a:alpha val="43137"/>
                    </a:srgbClr>
                  </a:outerShdw>
                </a:effectLst>
                <a:latin typeface="Arial Black" panose="020B0A04020102020204" pitchFamily="34" charset="0"/>
              </a:rPr>
              <a:t>Backsliding – ch.8</a:t>
            </a:r>
            <a:endParaRPr lang="en-GB" sz="24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9" name="TextBox 8"/>
          <p:cNvSpPr txBox="1"/>
          <p:nvPr/>
        </p:nvSpPr>
        <p:spPr>
          <a:xfrm>
            <a:off x="0" y="4407495"/>
            <a:ext cx="3563888" cy="461665"/>
          </a:xfrm>
          <a:prstGeom prst="rect">
            <a:avLst/>
          </a:prstGeom>
          <a:noFill/>
        </p:spPr>
        <p:txBody>
          <a:bodyPr wrap="square" rtlCol="0">
            <a:spAutoFit/>
          </a:bodyPr>
          <a:lstStyle/>
          <a:p>
            <a:pPr algn="ctr"/>
            <a:r>
              <a:rPr lang="en-GB" sz="2400" dirty="0" smtClean="0">
                <a:solidFill>
                  <a:schemeClr val="bg1"/>
                </a:solidFill>
                <a:effectLst>
                  <a:outerShdw blurRad="38100" dist="38100" dir="2700000" algn="tl">
                    <a:srgbClr val="000000">
                      <a:alpha val="43137"/>
                    </a:srgbClr>
                  </a:outerShdw>
                </a:effectLst>
                <a:latin typeface="Arial Black" panose="020B0A04020102020204" pitchFamily="34" charset="0"/>
              </a:rPr>
              <a:t>Amend – ch.4</a:t>
            </a:r>
            <a:endParaRPr lang="en-GB" sz="24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1" name="TextBox 10"/>
          <p:cNvSpPr txBox="1"/>
          <p:nvPr/>
        </p:nvSpPr>
        <p:spPr>
          <a:xfrm>
            <a:off x="5665552" y="2924944"/>
            <a:ext cx="3215344" cy="461665"/>
          </a:xfrm>
          <a:prstGeom prst="rect">
            <a:avLst/>
          </a:prstGeom>
          <a:noFill/>
        </p:spPr>
        <p:txBody>
          <a:bodyPr wrap="square" rtlCol="0">
            <a:spAutoFit/>
          </a:bodyPr>
          <a:lstStyle/>
          <a:p>
            <a:pPr algn="ctr"/>
            <a:r>
              <a:rPr lang="en-GB" sz="2400" b="1" dirty="0" err="1" smtClean="0">
                <a:solidFill>
                  <a:schemeClr val="bg1"/>
                </a:solidFill>
                <a:effectLst>
                  <a:outerShdw blurRad="38100" dist="38100" dir="2700000" algn="tl">
                    <a:srgbClr val="000000">
                      <a:alpha val="43137"/>
                    </a:srgbClr>
                  </a:outerShdw>
                </a:effectLst>
                <a:latin typeface="Arial Black" panose="020B0A04020102020204" pitchFamily="34" charset="0"/>
              </a:rPr>
              <a:t>Idolatory</a:t>
            </a:r>
            <a:r>
              <a:rPr lang="en-GB" sz="2400" b="1" dirty="0" smtClean="0">
                <a:solidFill>
                  <a:schemeClr val="bg1"/>
                </a:solidFill>
                <a:effectLst>
                  <a:outerShdw blurRad="38100" dist="38100" dir="2700000" algn="tl">
                    <a:srgbClr val="000000">
                      <a:alpha val="43137"/>
                    </a:srgbClr>
                  </a:outerShdw>
                </a:effectLst>
                <a:latin typeface="Arial Black" panose="020B0A04020102020204" pitchFamily="34" charset="0"/>
              </a:rPr>
              <a:t> - ch.10</a:t>
            </a:r>
            <a:endParaRPr lang="en-GB" sz="2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3" name="TextBox 12"/>
          <p:cNvSpPr txBox="1"/>
          <p:nvPr/>
        </p:nvSpPr>
        <p:spPr>
          <a:xfrm>
            <a:off x="5148064" y="5085184"/>
            <a:ext cx="3989040" cy="461665"/>
          </a:xfrm>
          <a:prstGeom prst="rect">
            <a:avLst/>
          </a:prstGeom>
          <a:noFill/>
        </p:spPr>
        <p:txBody>
          <a:bodyPr wrap="square" rtlCol="0">
            <a:spAutoFit/>
          </a:bodyPr>
          <a:lstStyle/>
          <a:p>
            <a:pPr algn="ctr"/>
            <a:r>
              <a:rPr lang="en-GB" sz="2400" dirty="0" smtClean="0">
                <a:solidFill>
                  <a:schemeClr val="bg1"/>
                </a:solidFill>
                <a:effectLst>
                  <a:outerShdw blurRad="38100" dist="38100" dir="2700000" algn="tl">
                    <a:srgbClr val="000000">
                      <a:alpha val="43137"/>
                    </a:srgbClr>
                  </a:outerShdw>
                </a:effectLst>
                <a:latin typeface="Arial Black" panose="020B0A04020102020204" pitchFamily="34" charset="0"/>
              </a:rPr>
              <a:t>False prophets – ch.23</a:t>
            </a:r>
            <a:endParaRPr lang="en-GB" sz="24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4" name="TextBox 13"/>
          <p:cNvSpPr txBox="1"/>
          <p:nvPr/>
        </p:nvSpPr>
        <p:spPr>
          <a:xfrm>
            <a:off x="-180528" y="5589240"/>
            <a:ext cx="4536504" cy="461665"/>
          </a:xfrm>
          <a:prstGeom prst="rect">
            <a:avLst/>
          </a:prstGeom>
          <a:noFill/>
        </p:spPr>
        <p:txBody>
          <a:bodyPr wrap="square" rtlCol="0">
            <a:spAutoFit/>
          </a:bodyPr>
          <a:lstStyle/>
          <a:p>
            <a:pPr algn="ctr"/>
            <a:r>
              <a:rPr lang="en-GB" sz="2400" dirty="0" smtClean="0">
                <a:solidFill>
                  <a:schemeClr val="bg1"/>
                </a:solidFill>
                <a:effectLst>
                  <a:outerShdw blurRad="38100" dist="38100" dir="2700000" algn="tl">
                    <a:srgbClr val="000000">
                      <a:alpha val="43137"/>
                    </a:srgbClr>
                  </a:outerShdw>
                </a:effectLst>
                <a:latin typeface="Arial Black" panose="020B0A04020102020204" pitchFamily="34" charset="0"/>
              </a:rPr>
              <a:t>Covenant Broken – ch.11</a:t>
            </a:r>
            <a:endParaRPr lang="en-GB" sz="24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pSp>
        <p:nvGrpSpPr>
          <p:cNvPr id="17" name="Group 16"/>
          <p:cNvGrpSpPr/>
          <p:nvPr/>
        </p:nvGrpSpPr>
        <p:grpSpPr>
          <a:xfrm>
            <a:off x="2742076" y="62544"/>
            <a:ext cx="3630124" cy="3222440"/>
            <a:chOff x="2987824" y="2438808"/>
            <a:chExt cx="3630124" cy="3222440"/>
          </a:xfrm>
        </p:grpSpPr>
        <p:pic>
          <p:nvPicPr>
            <p:cNvPr id="18" name="Picture 17"/>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054" b="92085" l="9804" r="94398"/>
                      </a14:imgEffect>
                    </a14:imgLayer>
                  </a14:imgProps>
                </a:ext>
                <a:ext uri="{28A0092B-C50C-407E-A947-70E740481C1C}">
                  <a14:useLocalDpi xmlns:a14="http://schemas.microsoft.com/office/drawing/2010/main" val="0"/>
                </a:ext>
              </a:extLst>
            </a:blip>
            <a:stretch>
              <a:fillRect/>
            </a:stretch>
          </p:blipFill>
          <p:spPr>
            <a:xfrm>
              <a:off x="4441676" y="2503520"/>
              <a:ext cx="2176272" cy="3157728"/>
            </a:xfrm>
            <a:prstGeom prst="rect">
              <a:avLst/>
            </a:prstGeom>
          </p:spPr>
        </p:pic>
        <p:pic>
          <p:nvPicPr>
            <p:cNvPr id="19" name="Picture 18"/>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4678" b="95712" l="5634" r="92113"/>
                      </a14:imgEffect>
                    </a14:imgLayer>
                  </a14:imgProps>
                </a:ext>
                <a:ext uri="{28A0092B-C50C-407E-A947-70E740481C1C}">
                  <a14:useLocalDpi xmlns:a14="http://schemas.microsoft.com/office/drawing/2010/main" val="0"/>
                </a:ext>
              </a:extLst>
            </a:blip>
            <a:stretch>
              <a:fillRect/>
            </a:stretch>
          </p:blipFill>
          <p:spPr>
            <a:xfrm>
              <a:off x="2987824" y="2438808"/>
              <a:ext cx="2164080" cy="3127248"/>
            </a:xfrm>
            <a:prstGeom prst="rect">
              <a:avLst/>
            </a:prstGeom>
          </p:spPr>
        </p:pic>
      </p:grpSp>
      <p:sp>
        <p:nvSpPr>
          <p:cNvPr id="16" name="TextBox 15"/>
          <p:cNvSpPr txBox="1"/>
          <p:nvPr/>
        </p:nvSpPr>
        <p:spPr>
          <a:xfrm>
            <a:off x="0" y="19650"/>
            <a:ext cx="9144000" cy="3170099"/>
          </a:xfrm>
          <a:prstGeom prst="rect">
            <a:avLst/>
          </a:prstGeom>
          <a:noFill/>
        </p:spPr>
        <p:txBody>
          <a:bodyPr wrap="square" rtlCol="0">
            <a:spAutoFit/>
          </a:bodyPr>
          <a:lstStyle/>
          <a:p>
            <a:pPr algn="ctr"/>
            <a:r>
              <a:rPr lang="en-GB" sz="7200" dirty="0" smtClean="0">
                <a:solidFill>
                  <a:srgbClr val="FFC000"/>
                </a:solidFill>
                <a:latin typeface="Stencil" panose="040409050D0802020404" pitchFamily="82" charset="0"/>
              </a:rPr>
              <a:t>JEREMIAH</a:t>
            </a:r>
          </a:p>
          <a:p>
            <a:pPr algn="ctr"/>
            <a:r>
              <a:rPr lang="en-GB" sz="3200" dirty="0" smtClean="0">
                <a:solidFill>
                  <a:srgbClr val="FFC000"/>
                </a:solidFill>
                <a:effectLst>
                  <a:outerShdw blurRad="38100" dist="38100" dir="2700000" algn="tl">
                    <a:srgbClr val="000000">
                      <a:alpha val="43137"/>
                    </a:srgbClr>
                  </a:outerShdw>
                </a:effectLst>
                <a:latin typeface="Arial Black" panose="020B0A04020102020204" pitchFamily="34" charset="0"/>
              </a:rPr>
              <a:t>Has been called the prophet of the broken heart.</a:t>
            </a:r>
          </a:p>
          <a:p>
            <a:pPr algn="ctr"/>
            <a:r>
              <a:rPr lang="en-GB" sz="3200" dirty="0" smtClean="0">
                <a:solidFill>
                  <a:srgbClr val="FFC000"/>
                </a:solidFill>
                <a:effectLst>
                  <a:outerShdw blurRad="38100" dist="38100" dir="2700000" algn="tl">
                    <a:srgbClr val="000000">
                      <a:alpha val="43137"/>
                    </a:srgbClr>
                  </a:outerShdw>
                </a:effectLst>
                <a:latin typeface="Arial Black" panose="020B0A04020102020204" pitchFamily="34" charset="0"/>
              </a:rPr>
              <a:t>His plea to Judah (Southern Kingdom)</a:t>
            </a:r>
          </a:p>
          <a:p>
            <a:pPr algn="ctr"/>
            <a:endParaRPr lang="en-GB" sz="3200" dirty="0">
              <a:solidFill>
                <a:srgbClr val="FFC000"/>
              </a:solidFill>
              <a:effectLst>
                <a:outerShdw blurRad="38100" dist="38100" dir="2700000" algn="tl">
                  <a:srgbClr val="000000">
                    <a:alpha val="43137"/>
                  </a:srgbClr>
                </a:outerShdw>
              </a:effectLst>
              <a:latin typeface="Arial Black" panose="020B0A04020102020204" pitchFamily="34" charset="0"/>
            </a:endParaRPr>
          </a:p>
        </p:txBody>
      </p:sp>
      <p:sp>
        <p:nvSpPr>
          <p:cNvPr id="20" name="TextBox 19"/>
          <p:cNvSpPr txBox="1"/>
          <p:nvPr/>
        </p:nvSpPr>
        <p:spPr>
          <a:xfrm>
            <a:off x="8522121" y="127256"/>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3</a:t>
            </a:r>
          </a:p>
        </p:txBody>
      </p:sp>
    </p:spTree>
    <p:extLst>
      <p:ext uri="{BB962C8B-B14F-4D97-AF65-F5344CB8AC3E}">
        <p14:creationId xmlns:p14="http://schemas.microsoft.com/office/powerpoint/2010/main" val="128717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wipe(left)">
                                      <p:cBhvr>
                                        <p:cTn id="7" dur="3000"/>
                                        <p:tgtEl>
                                          <p:spTgt spid="16">
                                            <p:txEl>
                                              <p:pRg st="1" end="1"/>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3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xEl>
                                              <p:pRg st="2" end="2"/>
                                            </p:txEl>
                                          </p:spTgt>
                                        </p:tgtEl>
                                        <p:attrNameLst>
                                          <p:attrName>style.visibility</p:attrName>
                                        </p:attrNameLst>
                                      </p:cBhvr>
                                      <p:to>
                                        <p:strVal val="visible"/>
                                      </p:to>
                                    </p:set>
                                    <p:animEffect transition="in" filter="wipe(left)">
                                      <p:cBhvr>
                                        <p:cTn id="16" dur="3000"/>
                                        <p:tgtEl>
                                          <p:spTgt spid="1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2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500" fill="hold"/>
                                        <p:tgtEl>
                                          <p:spTgt spid="4"/>
                                        </p:tgtEl>
                                        <p:attrNameLst>
                                          <p:attrName>ppt_x</p:attrName>
                                        </p:attrNameLst>
                                      </p:cBhvr>
                                      <p:tavLst>
                                        <p:tav tm="0">
                                          <p:val>
                                            <p:strVal val="0-#ppt_w/2"/>
                                          </p:val>
                                        </p:tav>
                                        <p:tav tm="100000">
                                          <p:val>
                                            <p:strVal val="#ppt_x"/>
                                          </p:val>
                                        </p:tav>
                                      </p:tavLst>
                                    </p:anim>
                                    <p:anim calcmode="lin" valueType="num">
                                      <p:cBhvr additive="base">
                                        <p:cTn id="27" dur="1500" fill="hold"/>
                                        <p:tgtEl>
                                          <p:spTgt spid="4"/>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2" presetClass="entr" presetSubtype="3" fill="hold" grpId="0" nodeType="after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500" fill="hold"/>
                                        <p:tgtEl>
                                          <p:spTgt spid="8"/>
                                        </p:tgtEl>
                                        <p:attrNameLst>
                                          <p:attrName>ppt_x</p:attrName>
                                        </p:attrNameLst>
                                      </p:cBhvr>
                                      <p:tavLst>
                                        <p:tav tm="0">
                                          <p:val>
                                            <p:strVal val="1+#ppt_w/2"/>
                                          </p:val>
                                        </p:tav>
                                        <p:tav tm="100000">
                                          <p:val>
                                            <p:strVal val="#ppt_x"/>
                                          </p:val>
                                        </p:tav>
                                      </p:tavLst>
                                    </p:anim>
                                    <p:anim calcmode="lin" valueType="num">
                                      <p:cBhvr additive="base">
                                        <p:cTn id="32" dur="1500" fill="hold"/>
                                        <p:tgtEl>
                                          <p:spTgt spid="8"/>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2" presetClass="entr" presetSubtype="8" fill="hold" grpId="0" nodeType="afterEffect">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500" fill="hold"/>
                                        <p:tgtEl>
                                          <p:spTgt spid="9"/>
                                        </p:tgtEl>
                                        <p:attrNameLst>
                                          <p:attrName>ppt_x</p:attrName>
                                        </p:attrNameLst>
                                      </p:cBhvr>
                                      <p:tavLst>
                                        <p:tav tm="0">
                                          <p:val>
                                            <p:strVal val="0-#ppt_w/2"/>
                                          </p:val>
                                        </p:tav>
                                        <p:tav tm="100000">
                                          <p:val>
                                            <p:strVal val="#ppt_x"/>
                                          </p:val>
                                        </p:tav>
                                      </p:tavLst>
                                    </p:anim>
                                    <p:anim calcmode="lin" valueType="num">
                                      <p:cBhvr additive="base">
                                        <p:cTn id="37" dur="15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6500"/>
                            </p:stCondLst>
                            <p:childTnLst>
                              <p:par>
                                <p:cTn id="39" presetID="2" presetClass="entr" presetSubtype="2" fill="hold" grpId="0" nodeType="afterEffect">
                                  <p:stCondLst>
                                    <p:cond delay="100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500" fill="hold"/>
                                        <p:tgtEl>
                                          <p:spTgt spid="11"/>
                                        </p:tgtEl>
                                        <p:attrNameLst>
                                          <p:attrName>ppt_x</p:attrName>
                                        </p:attrNameLst>
                                      </p:cBhvr>
                                      <p:tavLst>
                                        <p:tav tm="0">
                                          <p:val>
                                            <p:strVal val="1+#ppt_w/2"/>
                                          </p:val>
                                        </p:tav>
                                        <p:tav tm="100000">
                                          <p:val>
                                            <p:strVal val="#ppt_x"/>
                                          </p:val>
                                        </p:tav>
                                      </p:tavLst>
                                    </p:anim>
                                    <p:anim calcmode="lin" valueType="num">
                                      <p:cBhvr additive="base">
                                        <p:cTn id="42" dur="15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9000"/>
                            </p:stCondLst>
                            <p:childTnLst>
                              <p:par>
                                <p:cTn id="44" presetID="2" presetClass="entr" presetSubtype="8" fill="hold" grpId="0" nodeType="afterEffect">
                                  <p:stCondLst>
                                    <p:cond delay="10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1500" fill="hold"/>
                                        <p:tgtEl>
                                          <p:spTgt spid="14"/>
                                        </p:tgtEl>
                                        <p:attrNameLst>
                                          <p:attrName>ppt_x</p:attrName>
                                        </p:attrNameLst>
                                      </p:cBhvr>
                                      <p:tavLst>
                                        <p:tav tm="0">
                                          <p:val>
                                            <p:strVal val="0-#ppt_w/2"/>
                                          </p:val>
                                        </p:tav>
                                        <p:tav tm="100000">
                                          <p:val>
                                            <p:strVal val="#ppt_x"/>
                                          </p:val>
                                        </p:tav>
                                      </p:tavLst>
                                    </p:anim>
                                    <p:anim calcmode="lin" valueType="num">
                                      <p:cBhvr additive="base">
                                        <p:cTn id="47" dur="1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2" presetClass="entr" presetSubtype="6" fill="hold" grpId="0" nodeType="afterEffect">
                                  <p:stCondLst>
                                    <p:cond delay="100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500" fill="hold"/>
                                        <p:tgtEl>
                                          <p:spTgt spid="13"/>
                                        </p:tgtEl>
                                        <p:attrNameLst>
                                          <p:attrName>ppt_x</p:attrName>
                                        </p:attrNameLst>
                                      </p:cBhvr>
                                      <p:tavLst>
                                        <p:tav tm="0">
                                          <p:val>
                                            <p:strVal val="1+#ppt_w/2"/>
                                          </p:val>
                                        </p:tav>
                                        <p:tav tm="100000">
                                          <p:val>
                                            <p:strVal val="#ppt_x"/>
                                          </p:val>
                                        </p:tav>
                                      </p:tavLst>
                                    </p:anim>
                                    <p:anim calcmode="lin" valueType="num">
                                      <p:cBhvr additive="base">
                                        <p:cTn id="5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2500"/>
                                        <p:tgtEl>
                                          <p:spTgt spid="3"/>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8" grpId="0"/>
      <p:bldP spid="9" grpId="0"/>
      <p:bldP spid="11"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0" y="16748"/>
            <a:ext cx="9144000" cy="1200329"/>
          </a:xfrm>
          <a:prstGeom prst="rect">
            <a:avLst/>
          </a:prstGeom>
          <a:noFill/>
        </p:spPr>
        <p:txBody>
          <a:bodyPr wrap="square" rtlCol="0">
            <a:spAutoFit/>
          </a:bodyPr>
          <a:lstStyle/>
          <a:p>
            <a:pPr algn="ctr"/>
            <a:r>
              <a:rPr lang="en-GB" sz="7200" dirty="0" smtClean="0">
                <a:solidFill>
                  <a:srgbClr val="FFC000"/>
                </a:solidFill>
                <a:latin typeface="Stencil" panose="040409050D0802020404" pitchFamily="82" charset="0"/>
              </a:rPr>
              <a:t>JEREMIAH</a:t>
            </a:r>
            <a:endParaRPr lang="en-GB" sz="7200" dirty="0">
              <a:solidFill>
                <a:srgbClr val="FFC000"/>
              </a:solidFill>
              <a:latin typeface="Stencil" panose="040409050D0802020404" pitchFamily="82" charset="0"/>
            </a:endParaRPr>
          </a:p>
        </p:txBody>
      </p:sp>
      <p:sp>
        <p:nvSpPr>
          <p:cNvPr id="3" name="Rounded Rectangle 2"/>
          <p:cNvSpPr/>
          <p:nvPr/>
        </p:nvSpPr>
        <p:spPr>
          <a:xfrm>
            <a:off x="395536" y="3383234"/>
            <a:ext cx="3888000" cy="18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Arial Black" panose="020B0A04020102020204" pitchFamily="34" charset="0"/>
              </a:rPr>
              <a:t>Prophesied from the reign of King Josiah (Southern Kingdom of Judah) until the time of the Captivity</a:t>
            </a:r>
          </a:p>
          <a:p>
            <a:pPr algn="ctr"/>
            <a:r>
              <a:rPr lang="en-GB" dirty="0" smtClean="0">
                <a:solidFill>
                  <a:schemeClr val="bg1"/>
                </a:solidFill>
                <a:latin typeface="Arial Black" panose="020B0A04020102020204" pitchFamily="34" charset="0"/>
              </a:rPr>
              <a:t> in 586 B.C.</a:t>
            </a:r>
            <a:endParaRPr lang="en-GB" dirty="0">
              <a:solidFill>
                <a:schemeClr val="bg1"/>
              </a:solidFill>
              <a:latin typeface="Arial Black" panose="020B0A04020102020204" pitchFamily="34" charset="0"/>
            </a:endParaRPr>
          </a:p>
        </p:txBody>
      </p:sp>
      <p:sp>
        <p:nvSpPr>
          <p:cNvPr id="4" name="Rounded Rectangle 3"/>
          <p:cNvSpPr/>
          <p:nvPr/>
        </p:nvSpPr>
        <p:spPr>
          <a:xfrm>
            <a:off x="4860032" y="1052736"/>
            <a:ext cx="388843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Arial Black" panose="020B0A04020102020204" pitchFamily="34" charset="0"/>
              </a:rPr>
              <a:t>Prophesied  about </a:t>
            </a:r>
            <a:r>
              <a:rPr lang="en-GB" dirty="0">
                <a:solidFill>
                  <a:schemeClr val="bg1"/>
                </a:solidFill>
                <a:latin typeface="Arial Black" panose="020B0A04020102020204" pitchFamily="34" charset="0"/>
              </a:rPr>
              <a:t>4</a:t>
            </a:r>
            <a:r>
              <a:rPr lang="en-GB" dirty="0" smtClean="0">
                <a:solidFill>
                  <a:schemeClr val="bg1"/>
                </a:solidFill>
                <a:latin typeface="Arial Black" panose="020B0A04020102020204" pitchFamily="34" charset="0"/>
              </a:rPr>
              <a:t>0 years after Isaiah’s death, from 626 BC to 586 BC</a:t>
            </a:r>
            <a:endParaRPr lang="en-GB" dirty="0">
              <a:solidFill>
                <a:schemeClr val="bg1"/>
              </a:solidFill>
              <a:latin typeface="Arial Black" panose="020B0A04020102020204" pitchFamily="34" charset="0"/>
            </a:endParaRPr>
          </a:p>
        </p:txBody>
      </p:sp>
      <p:sp>
        <p:nvSpPr>
          <p:cNvPr id="5" name="Rounded Rectangle 4"/>
          <p:cNvSpPr/>
          <p:nvPr/>
        </p:nvSpPr>
        <p:spPr>
          <a:xfrm>
            <a:off x="402432" y="1052736"/>
            <a:ext cx="3888000"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Arial Black" panose="020B0A04020102020204" pitchFamily="34" charset="0"/>
              </a:rPr>
              <a:t>Called to be a prophet</a:t>
            </a:r>
          </a:p>
          <a:p>
            <a:pPr algn="ctr"/>
            <a:r>
              <a:rPr lang="en-GB" dirty="0" smtClean="0">
                <a:solidFill>
                  <a:schemeClr val="bg1"/>
                </a:solidFill>
                <a:latin typeface="Arial Black" panose="020B0A04020102020204" pitchFamily="34" charset="0"/>
              </a:rPr>
              <a:t>Chapter 1 vs. 4-9</a:t>
            </a:r>
            <a:endParaRPr lang="en-GB" dirty="0">
              <a:solidFill>
                <a:schemeClr val="bg1"/>
              </a:solidFill>
              <a:latin typeface="Arial Black" panose="020B0A04020102020204" pitchFamily="34" charset="0"/>
            </a:endParaRPr>
          </a:p>
        </p:txBody>
      </p:sp>
      <p:sp>
        <p:nvSpPr>
          <p:cNvPr id="6" name="Rounded Rectangle 5"/>
          <p:cNvSpPr/>
          <p:nvPr/>
        </p:nvSpPr>
        <p:spPr>
          <a:xfrm>
            <a:off x="4860032" y="3383026"/>
            <a:ext cx="388843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Arial Black" panose="020B0A04020102020204" pitchFamily="34" charset="0"/>
              </a:rPr>
              <a:t>His call for repentance went unheeded </a:t>
            </a:r>
          </a:p>
          <a:p>
            <a:pPr algn="ctr"/>
            <a:r>
              <a:rPr lang="en-GB" dirty="0" smtClean="0">
                <a:solidFill>
                  <a:schemeClr val="bg1"/>
                </a:solidFill>
                <a:latin typeface="Arial Black" panose="020B0A04020102020204" pitchFamily="34" charset="0"/>
              </a:rPr>
              <a:t>Chapter 36 vs. 24</a:t>
            </a:r>
          </a:p>
        </p:txBody>
      </p:sp>
      <p:sp>
        <p:nvSpPr>
          <p:cNvPr id="7" name="Rounded Rectangle 6"/>
          <p:cNvSpPr/>
          <p:nvPr/>
        </p:nvSpPr>
        <p:spPr>
          <a:xfrm>
            <a:off x="935596" y="5662675"/>
            <a:ext cx="727280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Arial Black" panose="020B0A04020102020204" pitchFamily="34" charset="0"/>
              </a:rPr>
              <a:t>Israel, the Northern Kingdom, had already gone into dispersion. The lesson , however, had not been learnt by Judah, the Southern Kingdom</a:t>
            </a:r>
          </a:p>
        </p:txBody>
      </p:sp>
      <p:sp>
        <p:nvSpPr>
          <p:cNvPr id="8" name="TextBox 7"/>
          <p:cNvSpPr txBox="1"/>
          <p:nvPr/>
        </p:nvSpPr>
        <p:spPr>
          <a:xfrm>
            <a:off x="8496300" y="6128668"/>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4</a:t>
            </a:r>
          </a:p>
        </p:txBody>
      </p:sp>
    </p:spTree>
    <p:extLst>
      <p:ext uri="{BB962C8B-B14F-4D97-AF65-F5344CB8AC3E}">
        <p14:creationId xmlns:p14="http://schemas.microsoft.com/office/powerpoint/2010/main" val="3712836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250" fill="hold"/>
                                        <p:tgtEl>
                                          <p:spTgt spid="5"/>
                                        </p:tgtEl>
                                        <p:attrNameLst>
                                          <p:attrName>ppt_w</p:attrName>
                                        </p:attrNameLst>
                                      </p:cBhvr>
                                      <p:tavLst>
                                        <p:tav tm="0">
                                          <p:val>
                                            <p:fltVal val="0"/>
                                          </p:val>
                                        </p:tav>
                                        <p:tav tm="100000">
                                          <p:val>
                                            <p:strVal val="#ppt_w"/>
                                          </p:val>
                                        </p:tav>
                                      </p:tavLst>
                                    </p:anim>
                                    <p:anim calcmode="lin" valueType="num">
                                      <p:cBhvr>
                                        <p:cTn id="8" dur="2250" fill="hold"/>
                                        <p:tgtEl>
                                          <p:spTgt spid="5"/>
                                        </p:tgtEl>
                                        <p:attrNameLst>
                                          <p:attrName>ppt_h</p:attrName>
                                        </p:attrNameLst>
                                      </p:cBhvr>
                                      <p:tavLst>
                                        <p:tav tm="0">
                                          <p:val>
                                            <p:fltVal val="0"/>
                                          </p:val>
                                        </p:tav>
                                        <p:tav tm="100000">
                                          <p:val>
                                            <p:strVal val="#ppt_h"/>
                                          </p:val>
                                        </p:tav>
                                      </p:tavLst>
                                    </p:anim>
                                    <p:animEffect transition="in" filter="fade">
                                      <p:cBhvr>
                                        <p:cTn id="9" dur="2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250" fill="hold"/>
                                        <p:tgtEl>
                                          <p:spTgt spid="4"/>
                                        </p:tgtEl>
                                        <p:attrNameLst>
                                          <p:attrName>ppt_w</p:attrName>
                                        </p:attrNameLst>
                                      </p:cBhvr>
                                      <p:tavLst>
                                        <p:tav tm="0">
                                          <p:val>
                                            <p:fltVal val="0"/>
                                          </p:val>
                                        </p:tav>
                                        <p:tav tm="100000">
                                          <p:val>
                                            <p:strVal val="#ppt_w"/>
                                          </p:val>
                                        </p:tav>
                                      </p:tavLst>
                                    </p:anim>
                                    <p:anim calcmode="lin" valueType="num">
                                      <p:cBhvr>
                                        <p:cTn id="15" dur="2250" fill="hold"/>
                                        <p:tgtEl>
                                          <p:spTgt spid="4"/>
                                        </p:tgtEl>
                                        <p:attrNameLst>
                                          <p:attrName>ppt_h</p:attrName>
                                        </p:attrNameLst>
                                      </p:cBhvr>
                                      <p:tavLst>
                                        <p:tav tm="0">
                                          <p:val>
                                            <p:fltVal val="0"/>
                                          </p:val>
                                        </p:tav>
                                        <p:tav tm="100000">
                                          <p:val>
                                            <p:strVal val="#ppt_h"/>
                                          </p:val>
                                        </p:tav>
                                      </p:tavLst>
                                    </p:anim>
                                    <p:animEffect transition="in" filter="fade">
                                      <p:cBhvr>
                                        <p:cTn id="16" dur="2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2250" fill="hold"/>
                                        <p:tgtEl>
                                          <p:spTgt spid="3"/>
                                        </p:tgtEl>
                                        <p:attrNameLst>
                                          <p:attrName>ppt_w</p:attrName>
                                        </p:attrNameLst>
                                      </p:cBhvr>
                                      <p:tavLst>
                                        <p:tav tm="0">
                                          <p:val>
                                            <p:fltVal val="0"/>
                                          </p:val>
                                        </p:tav>
                                        <p:tav tm="100000">
                                          <p:val>
                                            <p:strVal val="#ppt_w"/>
                                          </p:val>
                                        </p:tav>
                                      </p:tavLst>
                                    </p:anim>
                                    <p:anim calcmode="lin" valueType="num">
                                      <p:cBhvr>
                                        <p:cTn id="22" dur="2250" fill="hold"/>
                                        <p:tgtEl>
                                          <p:spTgt spid="3"/>
                                        </p:tgtEl>
                                        <p:attrNameLst>
                                          <p:attrName>ppt_h</p:attrName>
                                        </p:attrNameLst>
                                      </p:cBhvr>
                                      <p:tavLst>
                                        <p:tav tm="0">
                                          <p:val>
                                            <p:fltVal val="0"/>
                                          </p:val>
                                        </p:tav>
                                        <p:tav tm="100000">
                                          <p:val>
                                            <p:strVal val="#ppt_h"/>
                                          </p:val>
                                        </p:tav>
                                      </p:tavLst>
                                    </p:anim>
                                    <p:animEffect transition="in" filter="fade">
                                      <p:cBhvr>
                                        <p:cTn id="23" dur="225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250" fill="hold"/>
                                        <p:tgtEl>
                                          <p:spTgt spid="6"/>
                                        </p:tgtEl>
                                        <p:attrNameLst>
                                          <p:attrName>ppt_w</p:attrName>
                                        </p:attrNameLst>
                                      </p:cBhvr>
                                      <p:tavLst>
                                        <p:tav tm="0">
                                          <p:val>
                                            <p:fltVal val="0"/>
                                          </p:val>
                                        </p:tav>
                                        <p:tav tm="100000">
                                          <p:val>
                                            <p:strVal val="#ppt_w"/>
                                          </p:val>
                                        </p:tav>
                                      </p:tavLst>
                                    </p:anim>
                                    <p:anim calcmode="lin" valueType="num">
                                      <p:cBhvr>
                                        <p:cTn id="29" dur="2250" fill="hold"/>
                                        <p:tgtEl>
                                          <p:spTgt spid="6"/>
                                        </p:tgtEl>
                                        <p:attrNameLst>
                                          <p:attrName>ppt_h</p:attrName>
                                        </p:attrNameLst>
                                      </p:cBhvr>
                                      <p:tavLst>
                                        <p:tav tm="0">
                                          <p:val>
                                            <p:fltVal val="0"/>
                                          </p:val>
                                        </p:tav>
                                        <p:tav tm="100000">
                                          <p:val>
                                            <p:strVal val="#ppt_h"/>
                                          </p:val>
                                        </p:tav>
                                      </p:tavLst>
                                    </p:anim>
                                    <p:animEffect transition="in" filter="fade">
                                      <p:cBhvr>
                                        <p:cTn id="30" dur="225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2250" fill="hold"/>
                                        <p:tgtEl>
                                          <p:spTgt spid="7"/>
                                        </p:tgtEl>
                                        <p:attrNameLst>
                                          <p:attrName>ppt_w</p:attrName>
                                        </p:attrNameLst>
                                      </p:cBhvr>
                                      <p:tavLst>
                                        <p:tav tm="0">
                                          <p:val>
                                            <p:fltVal val="0"/>
                                          </p:val>
                                        </p:tav>
                                        <p:tav tm="100000">
                                          <p:val>
                                            <p:strVal val="#ppt_w"/>
                                          </p:val>
                                        </p:tav>
                                      </p:tavLst>
                                    </p:anim>
                                    <p:anim calcmode="lin" valueType="num">
                                      <p:cBhvr>
                                        <p:cTn id="36" dur="2250" fill="hold"/>
                                        <p:tgtEl>
                                          <p:spTgt spid="7"/>
                                        </p:tgtEl>
                                        <p:attrNameLst>
                                          <p:attrName>ppt_h</p:attrName>
                                        </p:attrNameLst>
                                      </p:cBhvr>
                                      <p:tavLst>
                                        <p:tav tm="0">
                                          <p:val>
                                            <p:fltVal val="0"/>
                                          </p:val>
                                        </p:tav>
                                        <p:tav tm="100000">
                                          <p:val>
                                            <p:strVal val="#ppt_h"/>
                                          </p:val>
                                        </p:tav>
                                      </p:tavLst>
                                    </p:anim>
                                    <p:animEffect transition="in" filter="fade">
                                      <p:cBhvr>
                                        <p:cTn id="3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0" y="16748"/>
            <a:ext cx="9144000" cy="1200329"/>
          </a:xfrm>
          <a:prstGeom prst="rect">
            <a:avLst/>
          </a:prstGeom>
          <a:noFill/>
        </p:spPr>
        <p:txBody>
          <a:bodyPr wrap="square" rtlCol="0">
            <a:spAutoFit/>
          </a:bodyPr>
          <a:lstStyle/>
          <a:p>
            <a:pPr algn="ctr"/>
            <a:r>
              <a:rPr lang="en-GB" sz="7200" dirty="0" smtClean="0">
                <a:solidFill>
                  <a:srgbClr val="FFC000"/>
                </a:solidFill>
                <a:latin typeface="Stencil" panose="040409050D0802020404" pitchFamily="82" charset="0"/>
              </a:rPr>
              <a:t>JEREMIAH</a:t>
            </a:r>
            <a:endParaRPr lang="en-GB" sz="7200" dirty="0">
              <a:solidFill>
                <a:srgbClr val="FFC000"/>
              </a:solidFill>
              <a:latin typeface="Stencil" panose="040409050D0802020404" pitchFamily="82" charset="0"/>
            </a:endParaRPr>
          </a:p>
        </p:txBody>
      </p:sp>
      <p:sp>
        <p:nvSpPr>
          <p:cNvPr id="8" name="TextBox 7"/>
          <p:cNvSpPr txBox="1"/>
          <p:nvPr/>
        </p:nvSpPr>
        <p:spPr>
          <a:xfrm>
            <a:off x="36512" y="1412776"/>
            <a:ext cx="9144000" cy="523220"/>
          </a:xfrm>
          <a:prstGeom prst="rect">
            <a:avLst/>
          </a:prstGeom>
          <a:noFill/>
        </p:spPr>
        <p:txBody>
          <a:bodyPr wrap="square" rtlCol="0">
            <a:spAutoFit/>
          </a:bodyPr>
          <a:lstStyle/>
          <a:p>
            <a:pPr algn="ctr"/>
            <a:r>
              <a:rPr lang="en-GB" sz="2800" dirty="0" smtClean="0">
                <a:solidFill>
                  <a:schemeClr val="bg1"/>
                </a:solidFill>
                <a:latin typeface="Arial Black" panose="020B0A04020102020204" pitchFamily="34" charset="0"/>
              </a:rPr>
              <a:t>God’s word of judgement on the nations:</a:t>
            </a:r>
            <a:endParaRPr lang="en-GB" sz="2800" dirty="0">
              <a:solidFill>
                <a:schemeClr val="bg1"/>
              </a:solidFill>
              <a:latin typeface="Arial Black" panose="020B0A04020102020204" pitchFamily="34" charset="0"/>
            </a:endParaRPr>
          </a:p>
        </p:txBody>
      </p:sp>
      <p:sp>
        <p:nvSpPr>
          <p:cNvPr id="9" name="TextBox 8"/>
          <p:cNvSpPr txBox="1"/>
          <p:nvPr/>
        </p:nvSpPr>
        <p:spPr>
          <a:xfrm>
            <a:off x="395536" y="2708920"/>
            <a:ext cx="3456384" cy="400110"/>
          </a:xfrm>
          <a:prstGeom prst="rect">
            <a:avLst/>
          </a:prstGeom>
          <a:noFill/>
        </p:spPr>
        <p:txBody>
          <a:bodyPr wrap="square" rtlCol="0">
            <a:spAutoFit/>
          </a:bodyPr>
          <a:lstStyle/>
          <a:p>
            <a:pPr algn="ctr"/>
            <a:r>
              <a:rPr lang="en-GB" sz="2000" dirty="0" smtClean="0">
                <a:solidFill>
                  <a:schemeClr val="bg1"/>
                </a:solidFill>
                <a:effectLst>
                  <a:outerShdw blurRad="38100" dist="38100" dir="2700000" algn="tl">
                    <a:srgbClr val="000000">
                      <a:alpha val="43137"/>
                    </a:srgbClr>
                  </a:outerShdw>
                </a:effectLst>
                <a:latin typeface="Arial Black" panose="020B0A04020102020204" pitchFamily="34" charset="0"/>
              </a:rPr>
              <a:t>Israel chapters 1-5</a:t>
            </a:r>
            <a:endParaRPr lang="en-GB" sz="20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1" name="TextBox 10"/>
          <p:cNvSpPr txBox="1"/>
          <p:nvPr/>
        </p:nvSpPr>
        <p:spPr>
          <a:xfrm>
            <a:off x="5185644" y="2708920"/>
            <a:ext cx="3456384" cy="400110"/>
          </a:xfrm>
          <a:prstGeom prst="rect">
            <a:avLst/>
          </a:prstGeom>
          <a:noFill/>
        </p:spPr>
        <p:txBody>
          <a:bodyPr wrap="square" rtlCol="0">
            <a:spAutoFit/>
          </a:bodyPr>
          <a:lstStyle/>
          <a:p>
            <a:pPr algn="ctr"/>
            <a:r>
              <a:rPr lang="en-GB" sz="2000" dirty="0" smtClean="0">
                <a:solidFill>
                  <a:schemeClr val="bg1"/>
                </a:solidFill>
                <a:effectLst>
                  <a:outerShdw blurRad="38100" dist="38100" dir="2700000" algn="tl">
                    <a:srgbClr val="000000">
                      <a:alpha val="43137"/>
                    </a:srgbClr>
                  </a:outerShdw>
                </a:effectLst>
                <a:latin typeface="Arial Black" panose="020B0A04020102020204" pitchFamily="34" charset="0"/>
              </a:rPr>
              <a:t>Egypt chapter 4</a:t>
            </a:r>
            <a:r>
              <a:rPr lang="en-GB" sz="2000" dirty="0">
                <a:solidFill>
                  <a:schemeClr val="bg1"/>
                </a:solidFill>
                <a:effectLst>
                  <a:outerShdw blurRad="38100" dist="38100" dir="2700000" algn="tl">
                    <a:srgbClr val="000000">
                      <a:alpha val="43137"/>
                    </a:srgbClr>
                  </a:outerShdw>
                </a:effectLst>
                <a:latin typeface="Arial Black" panose="020B0A04020102020204" pitchFamily="34" charset="0"/>
              </a:rPr>
              <a:t>6</a:t>
            </a:r>
          </a:p>
        </p:txBody>
      </p:sp>
      <p:sp>
        <p:nvSpPr>
          <p:cNvPr id="12" name="TextBox 11"/>
          <p:cNvSpPr txBox="1"/>
          <p:nvPr/>
        </p:nvSpPr>
        <p:spPr>
          <a:xfrm>
            <a:off x="5687616" y="3748970"/>
            <a:ext cx="3456384" cy="400110"/>
          </a:xfrm>
          <a:prstGeom prst="rect">
            <a:avLst/>
          </a:prstGeom>
          <a:noFill/>
        </p:spPr>
        <p:txBody>
          <a:bodyPr wrap="square" rtlCol="0">
            <a:spAutoFit/>
          </a:bodyPr>
          <a:lstStyle/>
          <a:p>
            <a:pPr algn="ctr"/>
            <a:r>
              <a:rPr lang="en-GB" sz="2000" dirty="0" smtClean="0">
                <a:solidFill>
                  <a:schemeClr val="bg1"/>
                </a:solidFill>
                <a:effectLst>
                  <a:outerShdw blurRad="38100" dist="38100" dir="2700000" algn="tl">
                    <a:srgbClr val="000000">
                      <a:alpha val="43137"/>
                    </a:srgbClr>
                  </a:outerShdw>
                </a:effectLst>
                <a:latin typeface="Arial Black" panose="020B0A04020102020204" pitchFamily="34" charset="0"/>
              </a:rPr>
              <a:t>Philistia chapter 47</a:t>
            </a:r>
            <a:endParaRPr lang="en-GB" sz="20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3" name="TextBox 12"/>
          <p:cNvSpPr txBox="1"/>
          <p:nvPr/>
        </p:nvSpPr>
        <p:spPr>
          <a:xfrm>
            <a:off x="5641852" y="4773602"/>
            <a:ext cx="3456384" cy="400110"/>
          </a:xfrm>
          <a:prstGeom prst="rect">
            <a:avLst/>
          </a:prstGeom>
          <a:noFill/>
        </p:spPr>
        <p:txBody>
          <a:bodyPr wrap="square" rtlCol="0">
            <a:spAutoFit/>
          </a:bodyPr>
          <a:lstStyle/>
          <a:p>
            <a:pPr algn="ctr"/>
            <a:r>
              <a:rPr lang="en-GB" sz="2000" dirty="0" smtClean="0">
                <a:solidFill>
                  <a:schemeClr val="bg1"/>
                </a:solidFill>
                <a:effectLst>
                  <a:outerShdw blurRad="38100" dist="38100" dir="2700000" algn="tl">
                    <a:srgbClr val="000000">
                      <a:alpha val="43137"/>
                    </a:srgbClr>
                  </a:outerShdw>
                </a:effectLst>
                <a:latin typeface="Arial Black" panose="020B0A04020102020204" pitchFamily="34" charset="0"/>
              </a:rPr>
              <a:t>Moab chapter 48</a:t>
            </a:r>
            <a:endParaRPr lang="en-GB" sz="20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4" name="TextBox 13"/>
          <p:cNvSpPr txBox="1"/>
          <p:nvPr/>
        </p:nvSpPr>
        <p:spPr>
          <a:xfrm>
            <a:off x="5170116" y="6311870"/>
            <a:ext cx="3456384" cy="400110"/>
          </a:xfrm>
          <a:prstGeom prst="rect">
            <a:avLst/>
          </a:prstGeom>
          <a:noFill/>
        </p:spPr>
        <p:txBody>
          <a:bodyPr wrap="square" rtlCol="0">
            <a:spAutoFit/>
          </a:bodyPr>
          <a:lstStyle/>
          <a:p>
            <a:pPr algn="ctr"/>
            <a:r>
              <a:rPr lang="en-GB" sz="2000" dirty="0" smtClean="0">
                <a:solidFill>
                  <a:schemeClr val="bg1"/>
                </a:solidFill>
                <a:effectLst>
                  <a:outerShdw blurRad="38100" dist="38100" dir="2700000" algn="tl">
                    <a:srgbClr val="000000">
                      <a:alpha val="43137"/>
                    </a:srgbClr>
                  </a:outerShdw>
                </a:effectLst>
                <a:latin typeface="Arial Black" panose="020B0A04020102020204" pitchFamily="34" charset="0"/>
              </a:rPr>
              <a:t>Edom chapter 49</a:t>
            </a:r>
            <a:endParaRPr lang="en-GB" sz="20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5" name="TextBox 14"/>
          <p:cNvSpPr txBox="1"/>
          <p:nvPr/>
        </p:nvSpPr>
        <p:spPr>
          <a:xfrm>
            <a:off x="668659" y="6311870"/>
            <a:ext cx="3456384" cy="400110"/>
          </a:xfrm>
          <a:prstGeom prst="rect">
            <a:avLst/>
          </a:prstGeom>
          <a:noFill/>
        </p:spPr>
        <p:txBody>
          <a:bodyPr wrap="square" rtlCol="0">
            <a:spAutoFit/>
          </a:bodyPr>
          <a:lstStyle/>
          <a:p>
            <a:pPr algn="ctr"/>
            <a:r>
              <a:rPr lang="en-GB" sz="2000" dirty="0" smtClean="0">
                <a:solidFill>
                  <a:schemeClr val="bg1"/>
                </a:solidFill>
                <a:effectLst>
                  <a:outerShdw blurRad="38100" dist="38100" dir="2700000" algn="tl">
                    <a:srgbClr val="000000">
                      <a:alpha val="43137"/>
                    </a:srgbClr>
                  </a:outerShdw>
                </a:effectLst>
                <a:latin typeface="Arial Black" panose="020B0A04020102020204" pitchFamily="34" charset="0"/>
              </a:rPr>
              <a:t>Damascus chapter 49</a:t>
            </a:r>
            <a:endParaRPr lang="en-GB" sz="20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TextBox 15"/>
          <p:cNvSpPr txBox="1"/>
          <p:nvPr/>
        </p:nvSpPr>
        <p:spPr>
          <a:xfrm>
            <a:off x="4812" y="5621178"/>
            <a:ext cx="4120231" cy="400110"/>
          </a:xfrm>
          <a:prstGeom prst="rect">
            <a:avLst/>
          </a:prstGeom>
          <a:noFill/>
        </p:spPr>
        <p:txBody>
          <a:bodyPr wrap="square" rtlCol="0">
            <a:spAutoFit/>
          </a:bodyPr>
          <a:lstStyle/>
          <a:p>
            <a:pPr algn="ctr"/>
            <a:r>
              <a:rPr lang="en-GB" sz="2000" dirty="0" err="1" smtClean="0">
                <a:solidFill>
                  <a:schemeClr val="bg1"/>
                </a:solidFill>
                <a:effectLst>
                  <a:outerShdw blurRad="38100" dist="38100" dir="2700000" algn="tl">
                    <a:srgbClr val="000000">
                      <a:alpha val="43137"/>
                    </a:srgbClr>
                  </a:outerShdw>
                </a:effectLst>
                <a:latin typeface="Arial Black" panose="020B0A04020102020204" pitchFamily="34" charset="0"/>
              </a:rPr>
              <a:t>Kedar</a:t>
            </a:r>
            <a:r>
              <a:rPr lang="en-GB" sz="2000" dirty="0" smtClean="0">
                <a:solidFill>
                  <a:schemeClr val="bg1"/>
                </a:solidFill>
                <a:effectLst>
                  <a:outerShdw blurRad="38100" dist="38100" dir="2700000" algn="tl">
                    <a:srgbClr val="000000">
                      <a:alpha val="43137"/>
                    </a:srgbClr>
                  </a:outerShdw>
                </a:effectLst>
                <a:latin typeface="Arial Black" panose="020B0A04020102020204" pitchFamily="34" charset="0"/>
              </a:rPr>
              <a:t> &amp; </a:t>
            </a:r>
            <a:r>
              <a:rPr lang="en-GB" sz="2000" dirty="0" err="1" smtClean="0">
                <a:solidFill>
                  <a:schemeClr val="bg1"/>
                </a:solidFill>
                <a:effectLst>
                  <a:outerShdw blurRad="38100" dist="38100" dir="2700000" algn="tl">
                    <a:srgbClr val="000000">
                      <a:alpha val="43137"/>
                    </a:srgbClr>
                  </a:outerShdw>
                </a:effectLst>
                <a:latin typeface="Arial Black" panose="020B0A04020102020204" pitchFamily="34" charset="0"/>
              </a:rPr>
              <a:t>Hazor</a:t>
            </a:r>
            <a:r>
              <a:rPr lang="en-GB" sz="2000" dirty="0" smtClean="0">
                <a:solidFill>
                  <a:schemeClr val="bg1"/>
                </a:solidFill>
                <a:effectLst>
                  <a:outerShdw blurRad="38100" dist="38100" dir="2700000" algn="tl">
                    <a:srgbClr val="000000">
                      <a:alpha val="43137"/>
                    </a:srgbClr>
                  </a:outerShdw>
                </a:effectLst>
                <a:latin typeface="Arial Black" panose="020B0A04020102020204" pitchFamily="34" charset="0"/>
              </a:rPr>
              <a:t> - chapter 49</a:t>
            </a:r>
            <a:endParaRPr lang="en-GB" sz="20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7" name="TextBox 16"/>
          <p:cNvSpPr txBox="1"/>
          <p:nvPr/>
        </p:nvSpPr>
        <p:spPr>
          <a:xfrm>
            <a:off x="19100" y="3747372"/>
            <a:ext cx="3608784" cy="400110"/>
          </a:xfrm>
          <a:prstGeom prst="rect">
            <a:avLst/>
          </a:prstGeom>
          <a:noFill/>
        </p:spPr>
        <p:txBody>
          <a:bodyPr wrap="square" rtlCol="0">
            <a:spAutoFit/>
          </a:bodyPr>
          <a:lstStyle/>
          <a:p>
            <a:pPr algn="ctr"/>
            <a:r>
              <a:rPr lang="en-GB" sz="2000" dirty="0" smtClean="0">
                <a:solidFill>
                  <a:schemeClr val="bg1"/>
                </a:solidFill>
                <a:effectLst>
                  <a:outerShdw blurRad="38100" dist="38100" dir="2700000" algn="tl">
                    <a:srgbClr val="000000">
                      <a:alpha val="43137"/>
                    </a:srgbClr>
                  </a:outerShdw>
                </a:effectLst>
                <a:latin typeface="Arial Black" panose="020B0A04020102020204" pitchFamily="34" charset="0"/>
              </a:rPr>
              <a:t>Babylon chapters 50-51</a:t>
            </a:r>
            <a:endParaRPr lang="en-GB" sz="20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8" name="TextBox 17"/>
          <p:cNvSpPr txBox="1"/>
          <p:nvPr/>
        </p:nvSpPr>
        <p:spPr>
          <a:xfrm>
            <a:off x="0" y="4773602"/>
            <a:ext cx="3456384" cy="400110"/>
          </a:xfrm>
          <a:prstGeom prst="rect">
            <a:avLst/>
          </a:prstGeom>
          <a:noFill/>
        </p:spPr>
        <p:txBody>
          <a:bodyPr wrap="square" rtlCol="0">
            <a:spAutoFit/>
          </a:bodyPr>
          <a:lstStyle/>
          <a:p>
            <a:pPr algn="ctr"/>
            <a:r>
              <a:rPr lang="en-GB" sz="2000" dirty="0" smtClean="0">
                <a:solidFill>
                  <a:schemeClr val="bg1"/>
                </a:solidFill>
                <a:effectLst>
                  <a:outerShdw blurRad="38100" dist="38100" dir="2700000" algn="tl">
                    <a:srgbClr val="000000">
                      <a:alpha val="43137"/>
                    </a:srgbClr>
                  </a:outerShdw>
                </a:effectLst>
                <a:latin typeface="Arial Black" panose="020B0A04020102020204" pitchFamily="34" charset="0"/>
              </a:rPr>
              <a:t>Elam chapter 49</a:t>
            </a:r>
            <a:endParaRPr lang="en-GB" sz="20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Sun 3"/>
          <p:cNvSpPr/>
          <p:nvPr/>
        </p:nvSpPr>
        <p:spPr>
          <a:xfrm>
            <a:off x="2972470" y="2859064"/>
            <a:ext cx="3199060" cy="3240360"/>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9" name="TextBox 18"/>
          <p:cNvSpPr txBox="1"/>
          <p:nvPr/>
        </p:nvSpPr>
        <p:spPr>
          <a:xfrm>
            <a:off x="8316913" y="6173788"/>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5</a:t>
            </a:r>
          </a:p>
        </p:txBody>
      </p:sp>
      <p:sp>
        <p:nvSpPr>
          <p:cNvPr id="3" name="TextBox 2"/>
          <p:cNvSpPr txBox="1"/>
          <p:nvPr/>
        </p:nvSpPr>
        <p:spPr>
          <a:xfrm>
            <a:off x="5848376" y="5621178"/>
            <a:ext cx="2839020" cy="400110"/>
          </a:xfrm>
          <a:prstGeom prst="rect">
            <a:avLst/>
          </a:prstGeom>
          <a:noFill/>
        </p:spPr>
        <p:txBody>
          <a:bodyPr wrap="square" rtlCol="0">
            <a:spAutoFit/>
          </a:bodyPr>
          <a:lstStyle/>
          <a:p>
            <a:r>
              <a:rPr lang="en-GB" sz="2000" dirty="0" smtClean="0">
                <a:solidFill>
                  <a:schemeClr val="bg1"/>
                </a:solidFill>
                <a:latin typeface="Arial Black" panose="020B0A04020102020204" pitchFamily="34" charset="0"/>
              </a:rPr>
              <a:t>Ammon chapter 49</a:t>
            </a:r>
            <a:endParaRPr lang="en-GB" sz="2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08867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500"/>
                                        <p:tgtEl>
                                          <p:spTgt spid="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1500"/>
                                        <p:tgtEl>
                                          <p:spTgt spid="12"/>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1500"/>
                                        <p:tgtEl>
                                          <p:spTgt spid="3"/>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1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500"/>
                                        <p:tgtEl>
                                          <p:spTgt spid="15"/>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1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1500"/>
                                        <p:tgtEl>
                                          <p:spTgt spid="18"/>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P spid="15" grpId="0"/>
      <p:bldP spid="16" grpId="0"/>
      <p:bldP spid="17" grpId="0"/>
      <p:bldP spid="18" grpId="0"/>
      <p:bldP spid="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0" y="16748"/>
            <a:ext cx="9144000" cy="1815882"/>
          </a:xfrm>
          <a:prstGeom prst="rect">
            <a:avLst/>
          </a:prstGeom>
          <a:noFill/>
        </p:spPr>
        <p:txBody>
          <a:bodyPr wrap="square" rtlCol="0">
            <a:spAutoFit/>
          </a:bodyPr>
          <a:lstStyle/>
          <a:p>
            <a:pPr algn="ctr"/>
            <a:r>
              <a:rPr lang="en-GB" sz="7200" dirty="0" err="1" smtClean="0">
                <a:solidFill>
                  <a:srgbClr val="FFC000"/>
                </a:solidFill>
                <a:latin typeface="Stencil" panose="040409050D0802020404" pitchFamily="82" charset="0"/>
              </a:rPr>
              <a:t>JEREmiah</a:t>
            </a:r>
            <a:endParaRPr lang="en-GB" sz="7200" dirty="0" smtClean="0">
              <a:solidFill>
                <a:srgbClr val="FFC000"/>
              </a:solidFill>
              <a:latin typeface="Stencil" panose="040409050D0802020404" pitchFamily="82" charset="0"/>
            </a:endParaRPr>
          </a:p>
          <a:p>
            <a:pPr algn="ctr"/>
            <a:r>
              <a:rPr lang="en-GB" sz="3600" dirty="0" smtClean="0">
                <a:solidFill>
                  <a:schemeClr val="bg1"/>
                </a:solidFill>
                <a:effectLst>
                  <a:outerShdw blurRad="38100" dist="38100" dir="2700000" algn="tl">
                    <a:srgbClr val="000000">
                      <a:alpha val="43137"/>
                    </a:srgbClr>
                  </a:outerShdw>
                </a:effectLst>
                <a:latin typeface="Arial Black" panose="020B0A04020102020204" pitchFamily="34" charset="0"/>
              </a:rPr>
              <a:t>Prophesied that:</a:t>
            </a:r>
            <a:endParaRPr lang="en-GB" sz="3200" dirty="0" smtClean="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Right Arrow 2"/>
          <p:cNvSpPr/>
          <p:nvPr/>
        </p:nvSpPr>
        <p:spPr>
          <a:xfrm>
            <a:off x="2231740" y="1700808"/>
            <a:ext cx="4680520" cy="2808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Black" panose="020B0A04020102020204" pitchFamily="34" charset="0"/>
              </a:rPr>
              <a:t>Judah (Southern Kingdom) would go into Captivity in Babylon. Chapter 25 v.11-12</a:t>
            </a:r>
          </a:p>
          <a:p>
            <a:pPr algn="ctr"/>
            <a:r>
              <a:rPr lang="en-GB" dirty="0" smtClean="0">
                <a:latin typeface="Arial Black" panose="020B0A04020102020204" pitchFamily="34" charset="0"/>
              </a:rPr>
              <a:t>(this happened in 586 BC)</a:t>
            </a:r>
            <a:endParaRPr lang="en-GB" dirty="0">
              <a:latin typeface="Arial Black" panose="020B0A04020102020204" pitchFamily="34" charset="0"/>
            </a:endParaRPr>
          </a:p>
        </p:txBody>
      </p:sp>
      <p:sp>
        <p:nvSpPr>
          <p:cNvPr id="4" name="Left Arrow 3"/>
          <p:cNvSpPr/>
          <p:nvPr/>
        </p:nvSpPr>
        <p:spPr>
          <a:xfrm>
            <a:off x="1763688" y="4005064"/>
            <a:ext cx="5616624" cy="28333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Black" panose="020B0A04020102020204" pitchFamily="34" charset="0"/>
              </a:rPr>
              <a:t>T</a:t>
            </a:r>
            <a:r>
              <a:rPr lang="en-GB" dirty="0" smtClean="0">
                <a:latin typeface="Arial Black" panose="020B0A04020102020204" pitchFamily="34" charset="0"/>
              </a:rPr>
              <a:t>hose in Captivity would return to their homeland 70 years (this was fulfilled under the leadership of Zerubbabel and Ezra . </a:t>
            </a:r>
          </a:p>
          <a:p>
            <a:pPr algn="ctr"/>
            <a:r>
              <a:rPr lang="en-GB" dirty="0" smtClean="0">
                <a:latin typeface="Arial Black" panose="020B0A04020102020204" pitchFamily="34" charset="0"/>
              </a:rPr>
              <a:t>Chapter 29 v. 10)</a:t>
            </a:r>
          </a:p>
        </p:txBody>
      </p:sp>
      <p:sp>
        <p:nvSpPr>
          <p:cNvPr id="5" name="TextBox 4"/>
          <p:cNvSpPr txBox="1"/>
          <p:nvPr/>
        </p:nvSpPr>
        <p:spPr>
          <a:xfrm>
            <a:off x="8316913" y="6173788"/>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6</a:t>
            </a:r>
          </a:p>
        </p:txBody>
      </p:sp>
    </p:spTree>
    <p:extLst>
      <p:ext uri="{BB962C8B-B14F-4D97-AF65-F5344CB8AC3E}">
        <p14:creationId xmlns:p14="http://schemas.microsoft.com/office/powerpoint/2010/main" val="192236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0-#ppt_w/2"/>
                                          </p:val>
                                        </p:tav>
                                        <p:tav tm="100000">
                                          <p:val>
                                            <p:strVal val="#ppt_x"/>
                                          </p:val>
                                        </p:tav>
                                      </p:tavLst>
                                    </p:anim>
                                    <p:anim calcmode="lin" valueType="num">
                                      <p:cBhvr additive="base">
                                        <p:cTn id="13"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500" fill="hold"/>
                                        <p:tgtEl>
                                          <p:spTgt spid="4"/>
                                        </p:tgtEl>
                                        <p:attrNameLst>
                                          <p:attrName>ppt_x</p:attrName>
                                        </p:attrNameLst>
                                      </p:cBhvr>
                                      <p:tavLst>
                                        <p:tav tm="0">
                                          <p:val>
                                            <p:strVal val="1+#ppt_w/2"/>
                                          </p:val>
                                        </p:tav>
                                        <p:tav tm="100000">
                                          <p:val>
                                            <p:strVal val="#ppt_x"/>
                                          </p:val>
                                        </p:tav>
                                      </p:tavLst>
                                    </p:anim>
                                    <p:anim calcmode="lin" valueType="num">
                                      <p:cBhvr additive="base">
                                        <p:cTn id="19"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sp>
        <p:nvSpPr>
          <p:cNvPr id="3" name="TextBox 2"/>
          <p:cNvSpPr txBox="1"/>
          <p:nvPr/>
        </p:nvSpPr>
        <p:spPr>
          <a:xfrm>
            <a:off x="35496" y="908720"/>
            <a:ext cx="9144000" cy="1200329"/>
          </a:xfrm>
          <a:prstGeom prst="rect">
            <a:avLst/>
          </a:prstGeom>
          <a:noFill/>
        </p:spPr>
        <p:txBody>
          <a:bodyPr wrap="square" rtlCol="0">
            <a:spAutoFit/>
          </a:bodyPr>
          <a:lstStyle/>
          <a:p>
            <a:pPr algn="ctr"/>
            <a:r>
              <a:rPr lang="en-GB" sz="2400" dirty="0" smtClean="0">
                <a:solidFill>
                  <a:schemeClr val="bg1"/>
                </a:solidFill>
                <a:effectLst>
                  <a:outerShdw blurRad="38100" dist="38100" dir="2700000" algn="tl">
                    <a:srgbClr val="000000">
                      <a:alpha val="43137"/>
                    </a:srgbClr>
                  </a:outerShdw>
                </a:effectLst>
                <a:latin typeface="Arial Black" panose="020B0A04020102020204" pitchFamily="34" charset="0"/>
              </a:rPr>
              <a:t>God instructed him to purchase a field against the eventual return of the people from the Captivity in Babylon.  Chapter 32, vs.6-10 </a:t>
            </a:r>
            <a:endParaRPr lang="en-GB" sz="24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pSp>
        <p:nvGrpSpPr>
          <p:cNvPr id="5" name="Group 4"/>
          <p:cNvGrpSpPr/>
          <p:nvPr/>
        </p:nvGrpSpPr>
        <p:grpSpPr>
          <a:xfrm>
            <a:off x="2826314" y="2204864"/>
            <a:ext cx="3113837" cy="3600400"/>
            <a:chOff x="2826315" y="3188632"/>
            <a:chExt cx="3095600" cy="3687406"/>
          </a:xfrm>
        </p:grpSpPr>
        <p:pic>
          <p:nvPicPr>
            <p:cNvPr id="1026" name="Picture 2" descr="C:\Users\Mark\AppData\Local\Microsoft\Windows\Temporary Internet Files\Content.IE5\1ZQY3O9P\MP900404890[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800" b="86000" l="25143" r="70762"/>
                      </a14:imgEffect>
                    </a14:imgLayer>
                  </a14:imgProps>
                </a:ext>
                <a:ext uri="{28A0092B-C50C-407E-A947-70E740481C1C}">
                  <a14:useLocalDpi xmlns:a14="http://schemas.microsoft.com/office/drawing/2010/main" val="0"/>
                </a:ext>
              </a:extLst>
            </a:blip>
            <a:srcRect l="24300" t="8811" r="27600" b="10976"/>
            <a:stretch/>
          </p:blipFill>
          <p:spPr bwMode="auto">
            <a:xfrm rot="21043473">
              <a:off x="2826315" y="3188632"/>
              <a:ext cx="3095600" cy="36874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9907845">
              <a:off x="3248808" y="4106832"/>
              <a:ext cx="1872208" cy="646331"/>
            </a:xfrm>
            <a:prstGeom prst="rect">
              <a:avLst/>
            </a:prstGeom>
            <a:noFill/>
          </p:spPr>
          <p:txBody>
            <a:bodyPr wrap="square" rtlCol="0">
              <a:spAutoFit/>
            </a:bodyPr>
            <a:lstStyle/>
            <a:p>
              <a:pPr algn="ctr"/>
              <a:r>
                <a:rPr lang="en-GB" dirty="0" smtClean="0">
                  <a:effectLst>
                    <a:outerShdw blurRad="38100" dist="38100" dir="2700000" algn="tl">
                      <a:srgbClr val="000000">
                        <a:alpha val="43137"/>
                      </a:srgbClr>
                    </a:outerShdw>
                  </a:effectLst>
                  <a:latin typeface="Arial Black" panose="020B0A04020102020204" pitchFamily="34" charset="0"/>
                </a:rPr>
                <a:t>TITLE </a:t>
              </a:r>
            </a:p>
            <a:p>
              <a:pPr algn="ctr"/>
              <a:r>
                <a:rPr lang="en-GB" dirty="0" smtClean="0">
                  <a:effectLst>
                    <a:outerShdw blurRad="38100" dist="38100" dir="2700000" algn="tl">
                      <a:srgbClr val="000000">
                        <a:alpha val="43137"/>
                      </a:srgbClr>
                    </a:outerShdw>
                  </a:effectLst>
                  <a:latin typeface="Arial Black" panose="020B0A04020102020204" pitchFamily="34" charset="0"/>
                </a:rPr>
                <a:t>DEEDS</a:t>
              </a:r>
              <a:endParaRPr lang="en-GB" dirty="0">
                <a:effectLst>
                  <a:outerShdw blurRad="38100" dist="38100" dir="2700000" algn="tl">
                    <a:srgbClr val="000000">
                      <a:alpha val="43137"/>
                    </a:srgbClr>
                  </a:outerShdw>
                </a:effectLst>
                <a:latin typeface="Arial Black" panose="020B0A04020102020204" pitchFamily="34" charset="0"/>
              </a:endParaRPr>
            </a:p>
          </p:txBody>
        </p:sp>
      </p:grpSp>
      <p:sp>
        <p:nvSpPr>
          <p:cNvPr id="6" name="TextBox 5"/>
          <p:cNvSpPr txBox="1"/>
          <p:nvPr/>
        </p:nvSpPr>
        <p:spPr>
          <a:xfrm>
            <a:off x="6455" y="5661248"/>
            <a:ext cx="9091755" cy="1200329"/>
          </a:xfrm>
          <a:prstGeom prst="rect">
            <a:avLst/>
          </a:prstGeom>
          <a:noFill/>
        </p:spPr>
        <p:txBody>
          <a:bodyPr wrap="square" rtlCol="0">
            <a:spAutoFit/>
          </a:bodyPr>
          <a:lstStyle/>
          <a:p>
            <a:pPr algn="ctr"/>
            <a:r>
              <a:rPr lang="en-GB" sz="2400" dirty="0" smtClean="0">
                <a:solidFill>
                  <a:schemeClr val="bg1"/>
                </a:solidFill>
                <a:effectLst>
                  <a:outerShdw blurRad="38100" dist="38100" dir="2700000" algn="tl">
                    <a:srgbClr val="000000">
                      <a:alpha val="43137"/>
                    </a:srgbClr>
                  </a:outerShdw>
                </a:effectLst>
                <a:latin typeface="Arial Black" panose="020B0A04020102020204" pitchFamily="34" charset="0"/>
              </a:rPr>
              <a:t>Baruch, the scribe looks after the deeds. God promises His people that they will again own property and land in Judah. Verses 13-15</a:t>
            </a:r>
            <a:endParaRPr lang="en-GB" sz="24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9" name="TextBox 8"/>
          <p:cNvSpPr txBox="1"/>
          <p:nvPr/>
        </p:nvSpPr>
        <p:spPr>
          <a:xfrm>
            <a:off x="0" y="16748"/>
            <a:ext cx="9144000" cy="1200329"/>
          </a:xfrm>
          <a:prstGeom prst="rect">
            <a:avLst/>
          </a:prstGeom>
          <a:noFill/>
        </p:spPr>
        <p:txBody>
          <a:bodyPr wrap="square" rtlCol="0">
            <a:spAutoFit/>
          </a:bodyPr>
          <a:lstStyle/>
          <a:p>
            <a:pPr algn="ctr"/>
            <a:r>
              <a:rPr lang="en-GB" sz="7200" dirty="0" err="1" smtClean="0">
                <a:solidFill>
                  <a:srgbClr val="FFC000"/>
                </a:solidFill>
                <a:latin typeface="Stencil" panose="040409050D0802020404" pitchFamily="82" charset="0"/>
              </a:rPr>
              <a:t>JEREmiah</a:t>
            </a:r>
            <a:endParaRPr lang="en-GB" sz="7200" dirty="0" smtClean="0">
              <a:solidFill>
                <a:srgbClr val="FFC000"/>
              </a:solidFill>
              <a:latin typeface="Stencil" panose="040409050D0802020404" pitchFamily="82" charset="0"/>
            </a:endParaRPr>
          </a:p>
        </p:txBody>
      </p:sp>
      <p:sp>
        <p:nvSpPr>
          <p:cNvPr id="8" name="TextBox 7"/>
          <p:cNvSpPr txBox="1"/>
          <p:nvPr/>
        </p:nvSpPr>
        <p:spPr>
          <a:xfrm>
            <a:off x="8496300" y="6173788"/>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7</a:t>
            </a:r>
          </a:p>
        </p:txBody>
      </p:sp>
    </p:spTree>
    <p:extLst>
      <p:ext uri="{BB962C8B-B14F-4D97-AF65-F5344CB8AC3E}">
        <p14:creationId xmlns:p14="http://schemas.microsoft.com/office/powerpoint/2010/main" val="2431693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500"/>
                                        <p:tgtEl>
                                          <p:spTgt spid="3">
                                            <p:txEl>
                                              <p:pRg st="0" end="0"/>
                                            </p:txEl>
                                          </p:spTgt>
                                        </p:tgtEl>
                                      </p:cBhvr>
                                    </p:animEffect>
                                  </p:childTnLst>
                                </p:cTn>
                              </p:par>
                            </p:childTnLst>
                          </p:cTn>
                        </p:par>
                        <p:par>
                          <p:cTn id="8" fill="hold">
                            <p:stCondLst>
                              <p:cond delay="2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sp>
        <p:nvSpPr>
          <p:cNvPr id="9" name="TextBox 8"/>
          <p:cNvSpPr txBox="1"/>
          <p:nvPr/>
        </p:nvSpPr>
        <p:spPr>
          <a:xfrm>
            <a:off x="0" y="16748"/>
            <a:ext cx="9144000" cy="1200329"/>
          </a:xfrm>
          <a:prstGeom prst="rect">
            <a:avLst/>
          </a:prstGeom>
          <a:noFill/>
        </p:spPr>
        <p:txBody>
          <a:bodyPr wrap="square" rtlCol="0">
            <a:spAutoFit/>
          </a:bodyPr>
          <a:lstStyle/>
          <a:p>
            <a:pPr algn="ctr"/>
            <a:r>
              <a:rPr lang="en-GB" sz="7200" dirty="0" smtClean="0">
                <a:solidFill>
                  <a:srgbClr val="FFC000"/>
                </a:solidFill>
                <a:latin typeface="Stencil" panose="040409050D0802020404" pitchFamily="82" charset="0"/>
              </a:rPr>
              <a:t>JEREMIAH</a:t>
            </a:r>
            <a:endParaRPr lang="en-GB" sz="7200" dirty="0">
              <a:solidFill>
                <a:srgbClr val="FFC000"/>
              </a:solidFill>
              <a:latin typeface="Stencil" panose="040409050D0802020404" pitchFamily="82" charset="0"/>
            </a:endParaRPr>
          </a:p>
        </p:txBody>
      </p:sp>
      <p:sp>
        <p:nvSpPr>
          <p:cNvPr id="2" name="TextBox 1"/>
          <p:cNvSpPr txBox="1"/>
          <p:nvPr/>
        </p:nvSpPr>
        <p:spPr>
          <a:xfrm>
            <a:off x="2081473" y="1021661"/>
            <a:ext cx="5125070" cy="954107"/>
          </a:xfrm>
          <a:prstGeom prst="rect">
            <a:avLst/>
          </a:prstGeom>
          <a:noFill/>
        </p:spPr>
        <p:txBody>
          <a:bodyPr wrap="square" rtlCol="0">
            <a:spAutoFit/>
          </a:bodyPr>
          <a:lstStyle/>
          <a:p>
            <a:pPr algn="ctr"/>
            <a:r>
              <a:rPr lang="en-GB" sz="2800" b="1" dirty="0">
                <a:solidFill>
                  <a:schemeClr val="bg1"/>
                </a:solidFill>
                <a:effectLst>
                  <a:outerShdw blurRad="38100" dist="38100" dir="2700000" algn="tl">
                    <a:srgbClr val="000000">
                      <a:alpha val="43137"/>
                    </a:srgbClr>
                  </a:outerShdw>
                </a:effectLst>
                <a:latin typeface="Arial Black" panose="020B0A04020102020204" pitchFamily="34" charset="0"/>
              </a:rPr>
              <a:t>v</a:t>
            </a: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rPr>
              <a:t>isits the potter’s house</a:t>
            </a:r>
          </a:p>
          <a:p>
            <a:pPr algn="ctr"/>
            <a:r>
              <a:rPr lang="en-GB" sz="2800" b="1" dirty="0" smtClean="0">
                <a:solidFill>
                  <a:schemeClr val="bg1"/>
                </a:solidFill>
                <a:effectLst>
                  <a:outerShdw blurRad="38100" dist="38100" dir="2700000" algn="tl">
                    <a:srgbClr val="000000">
                      <a:alpha val="43137"/>
                    </a:srgbClr>
                  </a:outerShdw>
                </a:effectLst>
                <a:latin typeface="Arial Black" panose="020B0A04020102020204" pitchFamily="34" charset="0"/>
              </a:rPr>
              <a:t>Chapter 18</a:t>
            </a:r>
            <a:endParaRPr lang="en-GB" sz="28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0" name="TextBox 9"/>
          <p:cNvSpPr txBox="1"/>
          <p:nvPr/>
        </p:nvSpPr>
        <p:spPr>
          <a:xfrm>
            <a:off x="8316913" y="6173788"/>
            <a:ext cx="358775" cy="338137"/>
          </a:xfrm>
          <a:prstGeom prst="rect">
            <a:avLst/>
          </a:prstGeom>
          <a:solidFill>
            <a:srgbClr val="FF0000"/>
          </a:solidFill>
        </p:spPr>
        <p:txBody>
          <a:bodyPr>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8</a:t>
            </a:r>
          </a:p>
        </p:txBody>
      </p:sp>
      <p:sp>
        <p:nvSpPr>
          <p:cNvPr id="4" name="TextBox 3"/>
          <p:cNvSpPr txBox="1"/>
          <p:nvPr/>
        </p:nvSpPr>
        <p:spPr>
          <a:xfrm>
            <a:off x="1403648" y="6342856"/>
            <a:ext cx="6336704" cy="523220"/>
          </a:xfrm>
          <a:prstGeom prst="rect">
            <a:avLst/>
          </a:prstGeom>
          <a:noFill/>
        </p:spPr>
        <p:txBody>
          <a:bodyPr wrap="square" rtlCol="0">
            <a:spAutoFit/>
          </a:bodyPr>
          <a:lstStyle/>
          <a:p>
            <a:pPr algn="ctr"/>
            <a:r>
              <a:rPr lang="en-GB" sz="2800" dirty="0" smtClean="0">
                <a:solidFill>
                  <a:schemeClr val="bg1"/>
                </a:solidFill>
                <a:latin typeface="Arial Black" panose="020B0A04020102020204" pitchFamily="34" charset="0"/>
              </a:rPr>
              <a:t>…so he made it again… vs.4</a:t>
            </a:r>
            <a:endParaRPr lang="en-GB" sz="2800" dirty="0">
              <a:solidFill>
                <a:schemeClr val="bg1"/>
              </a:solidFill>
              <a:latin typeface="Arial Black" panose="020B0A04020102020204" pitchFamily="34" charset="0"/>
            </a:endParaRPr>
          </a:p>
        </p:txBody>
      </p:sp>
      <p:grpSp>
        <p:nvGrpSpPr>
          <p:cNvPr id="11" name="Group 10"/>
          <p:cNvGrpSpPr/>
          <p:nvPr/>
        </p:nvGrpSpPr>
        <p:grpSpPr>
          <a:xfrm>
            <a:off x="1547664" y="2420888"/>
            <a:ext cx="6120680" cy="3823620"/>
            <a:chOff x="1475656" y="2420888"/>
            <a:chExt cx="6120680" cy="3823620"/>
          </a:xfrm>
        </p:grpSpPr>
        <p:sp>
          <p:nvSpPr>
            <p:cNvPr id="3" name="Oval 2"/>
            <p:cNvSpPr/>
            <p:nvPr/>
          </p:nvSpPr>
          <p:spPr>
            <a:xfrm>
              <a:off x="1475656" y="2420888"/>
              <a:ext cx="6120680" cy="3823620"/>
            </a:xfrm>
            <a:prstGeom prst="ellipse">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762" b="98032" l="1961" r="100000"/>
                      </a14:imgEffect>
                    </a14:imgLayer>
                  </a14:imgProps>
                </a:ext>
                <a:ext uri="{28A0092B-C50C-407E-A947-70E740481C1C}">
                  <a14:useLocalDpi xmlns:a14="http://schemas.microsoft.com/office/drawing/2010/main" val="0"/>
                </a:ext>
              </a:extLst>
            </a:blip>
            <a:stretch>
              <a:fillRect/>
            </a:stretch>
          </p:blipFill>
          <p:spPr>
            <a:xfrm>
              <a:off x="3511919" y="2492896"/>
              <a:ext cx="2140201" cy="3671846"/>
            </a:xfrm>
            <a:prstGeom prst="rect">
              <a:avLst/>
            </a:prstGeom>
          </p:spPr>
        </p:pic>
      </p:grpSp>
      <p:grpSp>
        <p:nvGrpSpPr>
          <p:cNvPr id="7" name="Group 6"/>
          <p:cNvGrpSpPr/>
          <p:nvPr/>
        </p:nvGrpSpPr>
        <p:grpSpPr>
          <a:xfrm>
            <a:off x="1475656" y="2103559"/>
            <a:ext cx="6120680" cy="4061745"/>
            <a:chOff x="1475656" y="2103559"/>
            <a:chExt cx="6120680" cy="4061745"/>
          </a:xfrm>
        </p:grpSpPr>
        <p:sp>
          <p:nvSpPr>
            <p:cNvPr id="13" name="Oval 12"/>
            <p:cNvSpPr/>
            <p:nvPr/>
          </p:nvSpPr>
          <p:spPr>
            <a:xfrm>
              <a:off x="1475656" y="2103559"/>
              <a:ext cx="6120680" cy="4061745"/>
            </a:xfrm>
            <a:prstGeom prst="ellipse">
              <a:avLst/>
            </a:prstGeom>
            <a:solidFill>
              <a:srgbClr val="0066FF"/>
            </a:solidFill>
            <a:ln w="2286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36146" r="100000"/>
                      </a14:imgEffect>
                    </a14:imgLayer>
                  </a14:imgProps>
                </a:ext>
                <a:ext uri="{28A0092B-C50C-407E-A947-70E740481C1C}">
                  <a14:useLocalDpi xmlns:a14="http://schemas.microsoft.com/office/drawing/2010/main" val="0"/>
                </a:ext>
              </a:extLst>
            </a:blip>
            <a:srcRect l="34948"/>
            <a:stretch/>
          </p:blipFill>
          <p:spPr>
            <a:xfrm>
              <a:off x="3507396" y="2473961"/>
              <a:ext cx="2144724" cy="3403311"/>
            </a:xfrm>
            <a:prstGeom prst="rect">
              <a:avLst/>
            </a:prstGeom>
          </p:spPr>
        </p:pic>
      </p:grpSp>
    </p:spTree>
    <p:extLst>
      <p:ext uri="{BB962C8B-B14F-4D97-AF65-F5344CB8AC3E}">
        <p14:creationId xmlns:p14="http://schemas.microsoft.com/office/powerpoint/2010/main" val="331453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3000"/>
                                        <p:tgtEl>
                                          <p:spTgt spid="2">
                                            <p:txEl>
                                              <p:pRg st="0" end="0"/>
                                            </p:txEl>
                                          </p:spTgt>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30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500"/>
                                        <p:tgtEl>
                                          <p:spTgt spid="11"/>
                                        </p:tgtEl>
                                      </p:cBhvr>
                                    </p:animEffect>
                                    <p:set>
                                      <p:cBhvr>
                                        <p:cTn id="21" dur="1" fill="hold">
                                          <p:stCondLst>
                                            <p:cond delay="1499"/>
                                          </p:stCondLst>
                                        </p:cTn>
                                        <p:tgtEl>
                                          <p:spTgt spid="11"/>
                                        </p:tgtEl>
                                        <p:attrNameLst>
                                          <p:attrName>style.visibility</p:attrName>
                                        </p:attrNameLst>
                                      </p:cBhvr>
                                      <p:to>
                                        <p:strVal val="hidden"/>
                                      </p:to>
                                    </p:se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pic>
        <p:nvPicPr>
          <p:cNvPr id="1026" name="Picture 2" descr="C:\Users\Mark\Documents\My Scans\stocks.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08" b="80353" l="11485" r="94101">
                        <a14:foregroundMark x1="30379" y1="43804" x2="30379" y2="43804"/>
                      </a14:backgroundRemoval>
                    </a14:imgEffect>
                  </a14:imgLayer>
                </a14:imgProps>
              </a:ext>
              <a:ext uri="{28A0092B-C50C-407E-A947-70E740481C1C}">
                <a14:useLocalDpi xmlns:a14="http://schemas.microsoft.com/office/drawing/2010/main" val="0"/>
              </a:ext>
            </a:extLst>
          </a:blip>
          <a:srcRect t="1960" b="7795"/>
          <a:stretch/>
        </p:blipFill>
        <p:spPr bwMode="auto">
          <a:xfrm>
            <a:off x="1490266" y="1844824"/>
            <a:ext cx="6163468" cy="4042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6748"/>
            <a:ext cx="9144000" cy="2062103"/>
          </a:xfrm>
          <a:prstGeom prst="rect">
            <a:avLst/>
          </a:prstGeom>
          <a:noFill/>
        </p:spPr>
        <p:txBody>
          <a:bodyPr wrap="square" rtlCol="0">
            <a:spAutoFit/>
          </a:bodyPr>
          <a:lstStyle/>
          <a:p>
            <a:pPr algn="ctr"/>
            <a:r>
              <a:rPr lang="en-GB" sz="7200" dirty="0" smtClean="0">
                <a:solidFill>
                  <a:srgbClr val="FFC000"/>
                </a:solidFill>
                <a:latin typeface="Stencil" panose="040409050D0802020404" pitchFamily="82" charset="0"/>
              </a:rPr>
              <a:t>JEREMIAH</a:t>
            </a:r>
          </a:p>
          <a:p>
            <a:pPr algn="ctr"/>
            <a:r>
              <a:rPr lang="en-GB" sz="2800" dirty="0" smtClean="0">
                <a:solidFill>
                  <a:schemeClr val="bg1"/>
                </a:solidFill>
                <a:effectLst>
                  <a:outerShdw blurRad="38100" dist="38100" dir="2700000" algn="tl">
                    <a:srgbClr val="000000">
                      <a:alpha val="43137"/>
                    </a:srgbClr>
                  </a:outerShdw>
                </a:effectLst>
                <a:latin typeface="Arial Black" panose="020B0A04020102020204" pitchFamily="34" charset="0"/>
              </a:rPr>
              <a:t>In the stocks</a:t>
            </a:r>
          </a:p>
          <a:p>
            <a:pPr algn="ctr"/>
            <a:r>
              <a:rPr lang="en-GB" sz="2800" dirty="0" smtClean="0">
                <a:solidFill>
                  <a:schemeClr val="bg1"/>
                </a:solidFill>
                <a:effectLst>
                  <a:outerShdw blurRad="38100" dist="38100" dir="2700000" algn="tl">
                    <a:srgbClr val="000000">
                      <a:alpha val="43137"/>
                    </a:srgbClr>
                  </a:outerShdw>
                </a:effectLst>
                <a:latin typeface="Arial Black" panose="020B0A04020102020204" pitchFamily="34" charset="0"/>
              </a:rPr>
              <a:t>Chapter 20</a:t>
            </a:r>
            <a:endParaRPr lang="en-GB" sz="2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TextBox 1"/>
          <p:cNvSpPr txBox="1"/>
          <p:nvPr/>
        </p:nvSpPr>
        <p:spPr>
          <a:xfrm>
            <a:off x="1968036" y="5703639"/>
            <a:ext cx="5207928" cy="461665"/>
          </a:xfrm>
          <a:prstGeom prst="rect">
            <a:avLst/>
          </a:prstGeom>
          <a:noFill/>
        </p:spPr>
        <p:txBody>
          <a:bodyPr wrap="square" rtlCol="0">
            <a:spAutoFit/>
          </a:bodyPr>
          <a:lstStyle/>
          <a:p>
            <a:pPr algn="ctr"/>
            <a:r>
              <a:rPr lang="en-GB" sz="2400" dirty="0" smtClean="0">
                <a:solidFill>
                  <a:schemeClr val="bg1"/>
                </a:solidFill>
                <a:effectLst>
                  <a:outerShdw blurRad="38100" dist="38100" dir="2700000" algn="tl">
                    <a:srgbClr val="000000">
                      <a:alpha val="43137"/>
                    </a:srgbClr>
                  </a:outerShdw>
                </a:effectLst>
                <a:latin typeface="Arial Black" panose="020B0A04020102020204" pitchFamily="34" charset="0"/>
              </a:rPr>
              <a:t>Unpopular ministry – vs. 7-18</a:t>
            </a:r>
            <a:endParaRPr lang="en-GB" sz="24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8172401" y="6173788"/>
            <a:ext cx="360039" cy="338554"/>
          </a:xfrm>
          <a:prstGeom prst="rect">
            <a:avLst/>
          </a:prstGeom>
          <a:solidFill>
            <a:srgbClr val="FF0000"/>
          </a:solidFill>
        </p:spPr>
        <p:txBody>
          <a:bodyPr wrap="square">
            <a:spAutoFit/>
          </a:bodyPr>
          <a:lstStyle/>
          <a:p>
            <a:pPr algn="ctr" fontAlgn="base">
              <a:spcBef>
                <a:spcPct val="0"/>
              </a:spcBef>
              <a:spcAft>
                <a:spcPct val="0"/>
              </a:spcAft>
              <a:defRPr/>
            </a:pPr>
            <a:r>
              <a:rPr lang="en-GB" sz="1600" dirty="0">
                <a:solidFill>
                  <a:srgbClr val="FFFFFF"/>
                </a:solidFill>
                <a:effectLst>
                  <a:outerShdw blurRad="38100" dist="38100" dir="2700000" algn="tl">
                    <a:srgbClr val="000000">
                      <a:alpha val="43137"/>
                    </a:srgbClr>
                  </a:outerShdw>
                </a:effectLst>
                <a:latin typeface="Arial Black" panose="020B0A04020102020204" pitchFamily="34" charset="0"/>
              </a:rPr>
              <a:t>9</a:t>
            </a:r>
          </a:p>
        </p:txBody>
      </p:sp>
    </p:spTree>
    <p:extLst>
      <p:ext uri="{BB962C8B-B14F-4D97-AF65-F5344CB8AC3E}">
        <p14:creationId xmlns:p14="http://schemas.microsoft.com/office/powerpoint/2010/main" val="805652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2000"/>
                                        <p:tgtEl>
                                          <p:spTgt spid="4">
                                            <p:txEl>
                                              <p:pRg st="1" end="1"/>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20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3000" fill="hold"/>
                                        <p:tgtEl>
                                          <p:spTgt spid="1026"/>
                                        </p:tgtEl>
                                        <p:attrNameLst>
                                          <p:attrName>ppt_w</p:attrName>
                                        </p:attrNameLst>
                                      </p:cBhvr>
                                      <p:tavLst>
                                        <p:tav tm="0">
                                          <p:val>
                                            <p:fltVal val="0"/>
                                          </p:val>
                                        </p:tav>
                                        <p:tav tm="100000">
                                          <p:val>
                                            <p:strVal val="#ppt_w"/>
                                          </p:val>
                                        </p:tav>
                                      </p:tavLst>
                                    </p:anim>
                                    <p:anim calcmode="lin" valueType="num">
                                      <p:cBhvr>
                                        <p:cTn id="17" dur="3000" fill="hold"/>
                                        <p:tgtEl>
                                          <p:spTgt spid="1026"/>
                                        </p:tgtEl>
                                        <p:attrNameLst>
                                          <p:attrName>ppt_h</p:attrName>
                                        </p:attrNameLst>
                                      </p:cBhvr>
                                      <p:tavLst>
                                        <p:tav tm="0">
                                          <p:val>
                                            <p:fltVal val="0"/>
                                          </p:val>
                                        </p:tav>
                                        <p:tav tm="100000">
                                          <p:val>
                                            <p:strVal val="#ppt_h"/>
                                          </p:val>
                                        </p:tav>
                                      </p:tavLst>
                                    </p:anim>
                                    <p:animEffect transition="in" filter="fade">
                                      <p:cBhvr>
                                        <p:cTn id="18" dur="3000"/>
                                        <p:tgtEl>
                                          <p:spTgt spid="1026"/>
                                        </p:tgtEl>
                                      </p:cBhvr>
                                    </p:animEffect>
                                  </p:childTnLst>
                                </p:cTn>
                              </p:par>
                            </p:childTnLst>
                          </p:cTn>
                        </p:par>
                        <p:par>
                          <p:cTn id="19" fill="hold">
                            <p:stCondLst>
                              <p:cond delay="3000"/>
                            </p:stCondLst>
                            <p:childTnLst>
                              <p:par>
                                <p:cTn id="20" presetID="22" presetClass="entr" presetSubtype="8" fill="hold" grpId="0" nodeType="afterEffect">
                                  <p:stCondLst>
                                    <p:cond delay="15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2333</TotalTime>
  <Words>663</Words>
  <Application>Microsoft Office PowerPoint</Application>
  <PresentationFormat>On-screen Show (4:3)</PresentationFormat>
  <Paragraphs>119</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Mark</cp:lastModifiedBy>
  <cp:revision>129</cp:revision>
  <dcterms:created xsi:type="dcterms:W3CDTF">2014-12-02T16:15:15Z</dcterms:created>
  <dcterms:modified xsi:type="dcterms:W3CDTF">2016-05-30T18:52:29Z</dcterms:modified>
</cp:coreProperties>
</file>