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7" r:id="rId3"/>
    <p:sldId id="260" r:id="rId4"/>
    <p:sldId id="261" r:id="rId5"/>
    <p:sldId id="262" r:id="rId6"/>
    <p:sldId id="264" r:id="rId7"/>
    <p:sldId id="270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FF"/>
    <a:srgbClr val="FF3300"/>
    <a:srgbClr val="0033CC"/>
    <a:srgbClr val="FF3399"/>
    <a:srgbClr val="FF0066"/>
    <a:srgbClr val="FFCCFF"/>
    <a:srgbClr val="FF66CC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11" autoAdjust="0"/>
  </p:normalViewPr>
  <p:slideViewPr>
    <p:cSldViewPr>
      <p:cViewPr>
        <p:scale>
          <a:sx n="40" d="100"/>
          <a:sy n="40" d="100"/>
        </p:scale>
        <p:origin x="-140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99277-C86A-4567-A7EB-4F1BE7167719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E573D-3913-46A2-B50E-C6BD91C94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90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573D-3913-46A2-B50E-C6BD91C943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7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573D-3913-46A2-B50E-C6BD91C943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3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573D-3913-46A2-B50E-C6BD91C943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75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0A63-D167-4B03-9772-1FAA9DA6426B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00E9-CADA-419A-82DE-3AE053BB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83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0A63-D167-4B03-9772-1FAA9DA6426B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00E9-CADA-419A-82DE-3AE053BB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8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0A63-D167-4B03-9772-1FAA9DA6426B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00E9-CADA-419A-82DE-3AE053BB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06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0A63-D167-4B03-9772-1FAA9DA6426B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00E9-CADA-419A-82DE-3AE053BB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1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0A63-D167-4B03-9772-1FAA9DA6426B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00E9-CADA-419A-82DE-3AE053BB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2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0A63-D167-4B03-9772-1FAA9DA6426B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00E9-CADA-419A-82DE-3AE053BB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0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0A63-D167-4B03-9772-1FAA9DA6426B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00E9-CADA-419A-82DE-3AE053BB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91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0A63-D167-4B03-9772-1FAA9DA6426B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00E9-CADA-419A-82DE-3AE053BB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92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0A63-D167-4B03-9772-1FAA9DA6426B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00E9-CADA-419A-82DE-3AE053BB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57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0A63-D167-4B03-9772-1FAA9DA6426B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00E9-CADA-419A-82DE-3AE053BB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61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0A63-D167-4B03-9772-1FAA9DA6426B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00E9-CADA-419A-82DE-3AE053BB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55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0A63-D167-4B03-9772-1FAA9DA6426B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A00E9-CADA-419A-82DE-3AE053BB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20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gif"/><Relationship Id="rId5" Type="http://schemas.microsoft.com/office/2007/relationships/hdphoto" Target="../media/hdphoto5.wdp"/><Relationship Id="rId10" Type="http://schemas.openxmlformats.org/officeDocument/2006/relationships/hyperlink" Target="http://www.animationlibrary.com/animation/25624/Fire_2/" TargetMode="External"/><Relationship Id="rId4" Type="http://schemas.openxmlformats.org/officeDocument/2006/relationships/image" Target="../media/image5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2925" y="692150"/>
            <a:ext cx="7958138" cy="437042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latin typeface="Freestyle Script" pitchFamily="66" charset="0"/>
              </a:rPr>
              <a:t>The following </a:t>
            </a:r>
            <a:r>
              <a:rPr lang="en-US" altLang="en-US" sz="3600" b="1" dirty="0" smtClean="0">
                <a:latin typeface="Freestyle Script" pitchFamily="66" charset="0"/>
              </a:rPr>
              <a:t>Biblical </a:t>
            </a:r>
            <a:r>
              <a:rPr lang="en-US" altLang="en-US" sz="3600" b="1" dirty="0">
                <a:latin typeface="Freestyle Script" pitchFamily="66" charset="0"/>
              </a:rPr>
              <a:t>presentation </a:t>
            </a:r>
            <a:r>
              <a:rPr lang="en-US" altLang="en-US" sz="3600" b="1" dirty="0" smtClean="0">
                <a:latin typeface="Freestyle Script" pitchFamily="66" charset="0"/>
              </a:rPr>
              <a:t>is based on </a:t>
            </a:r>
            <a:r>
              <a:rPr lang="en-US" altLang="en-US" sz="3600" b="1" dirty="0">
                <a:latin typeface="Freestyle Script" pitchFamily="66" charset="0"/>
              </a:rPr>
              <a:t>notes and illustrations by the Rev L G Stapleton</a:t>
            </a:r>
            <a:br>
              <a:rPr lang="en-US" altLang="en-US" sz="3600" b="1" dirty="0">
                <a:latin typeface="Freestyle Script" pitchFamily="66" charset="0"/>
              </a:rPr>
            </a:br>
            <a:r>
              <a:rPr lang="en-US" altLang="en-US" sz="4400" b="1" dirty="0">
                <a:latin typeface="Freestyle Script" pitchFamily="66" charset="0"/>
              </a:rPr>
              <a:t/>
            </a:r>
            <a:br>
              <a:rPr lang="en-US" altLang="en-US" sz="4400" b="1" dirty="0">
                <a:latin typeface="Freestyle Script" pitchFamily="66" charset="0"/>
              </a:rPr>
            </a:br>
            <a:r>
              <a:rPr lang="en-US" altLang="en-US" sz="3600" b="1" dirty="0">
                <a:latin typeface="Freestyle Script" pitchFamily="66" charset="0"/>
              </a:rPr>
              <a:t>compiled by </a:t>
            </a:r>
            <a:br>
              <a:rPr lang="en-US" altLang="en-US" sz="3600" b="1" dirty="0">
                <a:latin typeface="Freestyle Script" pitchFamily="66" charset="0"/>
              </a:rPr>
            </a:br>
            <a:r>
              <a:rPr lang="en-US" altLang="en-US" sz="3600" b="1" dirty="0">
                <a:latin typeface="Freestyle Script" pitchFamily="66" charset="0"/>
              </a:rPr>
              <a:t>Mark Stapleton</a:t>
            </a:r>
            <a:r>
              <a:rPr lang="en-US" altLang="en-US" sz="4000" b="1" dirty="0">
                <a:latin typeface="Freestyle Script" pitchFamily="66" charset="0"/>
              </a:rPr>
              <a:t/>
            </a:r>
            <a:br>
              <a:rPr lang="en-US" altLang="en-US" sz="4000" b="1" dirty="0">
                <a:latin typeface="Freestyle Script" pitchFamily="66" charset="0"/>
              </a:rPr>
            </a:br>
            <a:r>
              <a:rPr lang="en-US" altLang="en-US" sz="4000" b="1" dirty="0">
                <a:latin typeface="Freestyle Script" pitchFamily="66" charset="0"/>
              </a:rPr>
              <a:t/>
            </a:r>
            <a:br>
              <a:rPr lang="en-US" altLang="en-US" sz="4000" b="1" dirty="0">
                <a:latin typeface="Freestyle Script" pitchFamily="66" charset="0"/>
              </a:rPr>
            </a:br>
            <a:r>
              <a:rPr lang="en-US" altLang="en-US" sz="1400" b="1" dirty="0">
                <a:cs typeface="Arial" charset="0"/>
              </a:rPr>
              <a:t>© Mark Stapleton </a:t>
            </a:r>
            <a:r>
              <a:rPr lang="en-US" altLang="en-US" sz="1400" b="1" dirty="0" smtClean="0">
                <a:cs typeface="Arial" charset="0"/>
              </a:rPr>
              <a:t>2016</a:t>
            </a:r>
            <a:r>
              <a:rPr lang="en-GB" altLang="en-US" sz="1800" b="1" dirty="0"/>
              <a:t/>
            </a:r>
            <a:br>
              <a:rPr lang="en-GB" altLang="en-US" sz="1800" b="1" dirty="0"/>
            </a:br>
            <a:endParaRPr lang="en-GB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76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">
              <a:srgbClr val="7030A0"/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57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ISAIAH</a:t>
            </a:r>
            <a:endParaRPr lang="en-GB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 rot="1157523">
            <a:off x="854659" y="2151103"/>
            <a:ext cx="7511307" cy="3184167"/>
          </a:xfrm>
          <a:prstGeom prst="horizontalScroll">
            <a:avLst/>
          </a:prstGeom>
          <a:solidFill>
            <a:srgbClr val="FFCCFF"/>
          </a:solidFill>
          <a:ln w="127000">
            <a:solidFill>
              <a:srgbClr val="7030A0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HOLY ONE </a:t>
            </a:r>
          </a:p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ISRAEL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718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">
              <a:srgbClr val="7030A0"/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57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ISAIAH</a:t>
            </a:r>
            <a:endParaRPr lang="en-GB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504" y="1194884"/>
            <a:ext cx="2880320" cy="1872208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Isaiah, the son of </a:t>
            </a:r>
            <a:r>
              <a:rPr lang="en-GB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Amoz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prophesied in the days of Kings </a:t>
            </a:r>
            <a:r>
              <a:rPr lang="en-GB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Uzziah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en-GB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Jotham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Ahaz and Hezekiah.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56176" y="4509120"/>
            <a:ext cx="2880320" cy="1872208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name Isaiah, means – The Salvation of Jehovah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504" y="4509120"/>
            <a:ext cx="2880320" cy="1872208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Some of Isaiah’s ministry is seen in  2 Chronicles chapters 26-32,</a:t>
            </a:r>
          </a:p>
          <a:p>
            <a:pPr algn="ctr"/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2 Kings chapters 19-20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56176" y="1194884"/>
            <a:ext cx="2880320" cy="1872208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Isaiah’s ministry was </a:t>
            </a: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770-697BC and lasted for about 60 years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31840" y="1844824"/>
            <a:ext cx="2880320" cy="1872208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Isaiah prophesied mainly to the Southern Kingdom of Judah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31840" y="3861048"/>
            <a:ext cx="2880320" cy="1872208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Lord Jesus quotes from Isaiah, chapters 6, 9, 29, 40, 42, 53, 61. 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6300" y="645386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196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">
              <a:srgbClr val="7030A0"/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57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ISAIAH</a:t>
            </a:r>
            <a:endParaRPr lang="en-GB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9512" y="3021052"/>
            <a:ext cx="2808312" cy="172819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Isaiah’s three pointed message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356198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Man’s Sin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4667" y="1424253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Holiness</a:t>
            </a:r>
            <a:endParaRPr lang="en-GB" sz="3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5541" y="522920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Promise </a:t>
            </a:r>
          </a:p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Salvation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31840" y="3885148"/>
            <a:ext cx="2808312" cy="0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55776" y="1956862"/>
            <a:ext cx="3219825" cy="1064190"/>
          </a:xfrm>
          <a:prstGeom prst="straightConnector1">
            <a:avLst/>
          </a:prstGeom>
          <a:ln w="1016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55776" y="4749244"/>
            <a:ext cx="2808312" cy="1065930"/>
          </a:xfrm>
          <a:prstGeom prst="straightConnector1">
            <a:avLst/>
          </a:prstGeom>
          <a:ln w="1016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87567" y="6343622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4620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">
              <a:srgbClr val="7030A0"/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52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Holiness</a:t>
            </a:r>
            <a:endParaRPr lang="en-GB" sz="54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Mark\Documents\My Scans\img4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4" b="99060" l="0" r="99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1613" y="3741955"/>
            <a:ext cx="1944216" cy="20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k\Documents\My Scans\img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444" l="669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3" y="4772777"/>
            <a:ext cx="3040782" cy="8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3245" y="944852"/>
            <a:ext cx="391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6</a:t>
            </a:r>
            <a:endParaRPr lang="en-GB" sz="36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4645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Verse 6</a:t>
            </a:r>
            <a:endParaRPr lang="en-GB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170" y="5762421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Verse 7</a:t>
            </a:r>
            <a:endParaRPr lang="en-GB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3581" y="5762421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Verse 6</a:t>
            </a:r>
            <a:endParaRPr lang="en-GB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66" b="96203" l="5201" r="950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2557461" y="1725565"/>
            <a:ext cx="402907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35896" y="5339955"/>
            <a:ext cx="1872208" cy="1368152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word  ‘Holy’ is used over 50 times in the Book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6912" y="6270642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343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">
              <a:srgbClr val="7030A0"/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27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Man’s Sin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252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See: chapter 29 vs.13-15, chapter 59 vs. 1-13, chapter 65 vs, 1-5 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7544" y="1340767"/>
            <a:ext cx="3816000" cy="17172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False worship of God</a:t>
            </a:r>
          </a:p>
        </p:txBody>
      </p:sp>
      <p:sp>
        <p:nvSpPr>
          <p:cNvPr id="11" name="Oval 10"/>
          <p:cNvSpPr/>
          <p:nvPr/>
        </p:nvSpPr>
        <p:spPr>
          <a:xfrm>
            <a:off x="467544" y="3861047"/>
            <a:ext cx="3816000" cy="17172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There was oppression, injustice</a:t>
            </a:r>
          </a:p>
        </p:txBody>
      </p:sp>
      <p:sp>
        <p:nvSpPr>
          <p:cNvPr id="14" name="Oval 13"/>
          <p:cNvSpPr/>
          <p:nvPr/>
        </p:nvSpPr>
        <p:spPr>
          <a:xfrm>
            <a:off x="5004048" y="1340765"/>
            <a:ext cx="3816000" cy="17172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people were rich and prosperous, and lived in luxury</a:t>
            </a:r>
            <a:endParaRPr lang="en-GB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04048" y="3861047"/>
            <a:ext cx="3816016" cy="171864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Enemies  judged in earlier chapters – Babylon, Moab, </a:t>
            </a:r>
            <a:r>
              <a:rPr lang="en-GB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</a:t>
            </a:r>
            <a:r>
              <a:rPr lang="en-GB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yria, Egypt, Tyre </a:t>
            </a:r>
            <a:r>
              <a:rPr lang="en-GB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etc</a:t>
            </a:r>
            <a:endParaRPr lang="en-GB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89580" y="16980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1383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">
              <a:srgbClr val="7030A0"/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272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Man’s Sin</a:t>
            </a:r>
          </a:p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44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Mark\Documents\My Scans\img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7" b="99279" l="563" r="97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84" y="3861048"/>
            <a:ext cx="1491825" cy="26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k\Documents\My Scans\img4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1" b="99075" l="493" r="98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78" r="8965" b="9892"/>
          <a:stretch/>
        </p:blipFill>
        <p:spPr bwMode="auto">
          <a:xfrm>
            <a:off x="5674933" y="507937"/>
            <a:ext cx="2885743" cy="294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k\Documents\My Scans\img407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BECD9"/>
              </a:clrFrom>
              <a:clrTo>
                <a:srgbClr val="FBECD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39" b="88621" l="0" r="960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57" r="5227" b="11299"/>
          <a:stretch/>
        </p:blipFill>
        <p:spPr bwMode="auto">
          <a:xfrm>
            <a:off x="1259632" y="4225159"/>
            <a:ext cx="1576156" cy="23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rk\Documents\My Scans\img4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5" b="99022" l="9989" r="97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6924">
            <a:off x="-89842" y="619254"/>
            <a:ext cx="2441945" cy="392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re 2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46" y="5353392"/>
            <a:ext cx="1123753" cy="112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re 2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27" y="2284606"/>
            <a:ext cx="1123753" cy="112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24060" y="3565465"/>
            <a:ext cx="2895879" cy="1569660"/>
          </a:xfrm>
          <a:prstGeom prst="rect">
            <a:avLst/>
          </a:prstGeom>
          <a:solidFill>
            <a:srgbClr val="FF66C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foolishness of idolatry – the work of men’s hands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39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">
              <a:srgbClr val="7030A0"/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39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ISAIAH’s PROPHECY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Mark\Pictures\My Pictures\BIBLE ILLUSTRATIONS\telescop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13037"/>
            <a:ext cx="4392488" cy="247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8791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FOREtelling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God’s dealings with His people in the future)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377" y="3358733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PROMISED RETURN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377" y="6211669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PROMISED SAVIOUR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4917" y="3361475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EARTHLY MINISTRY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85764" y="6217765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ULTIMATE PEACE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11364" y="6371861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3714" y="4062423"/>
            <a:ext cx="2160240" cy="2129418"/>
            <a:chOff x="9937554" y="4531453"/>
            <a:chExt cx="2160240" cy="2129418"/>
          </a:xfrm>
        </p:grpSpPr>
        <p:sp>
          <p:nvSpPr>
            <p:cNvPr id="18" name="Donut 17"/>
            <p:cNvSpPr/>
            <p:nvPr/>
          </p:nvSpPr>
          <p:spPr>
            <a:xfrm>
              <a:off x="9937554" y="4531453"/>
              <a:ext cx="2160240" cy="2129418"/>
            </a:xfrm>
            <a:prstGeom prst="donut">
              <a:avLst>
                <a:gd name="adj" fmla="val 7354"/>
              </a:avLst>
            </a:prstGeom>
            <a:solidFill>
              <a:srgbClr val="FFFF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49" b="92432" l="14000" r="8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5" t="9378" r="12390"/>
            <a:stretch/>
          </p:blipFill>
          <p:spPr>
            <a:xfrm>
              <a:off x="10271096" y="4841755"/>
              <a:ext cx="1493156" cy="169308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6672860" y="4077072"/>
            <a:ext cx="2160240" cy="2129418"/>
            <a:chOff x="9470409" y="5476221"/>
            <a:chExt cx="2160240" cy="2129418"/>
          </a:xfrm>
        </p:grpSpPr>
        <p:sp>
          <p:nvSpPr>
            <p:cNvPr id="36" name="Donut 35"/>
            <p:cNvSpPr/>
            <p:nvPr/>
          </p:nvSpPr>
          <p:spPr>
            <a:xfrm>
              <a:off x="9470409" y="5476221"/>
              <a:ext cx="2160240" cy="2129418"/>
            </a:xfrm>
            <a:prstGeom prst="donut">
              <a:avLst>
                <a:gd name="adj" fmla="val 7354"/>
              </a:avLst>
            </a:prstGeom>
            <a:solidFill>
              <a:srgbClr val="FFFF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0" name="Picture 7" descr="C:\Users\Mark\AppData\Local\Microsoft\Windows\Temporary Internet Files\Content.IE5\Z8D90MWR\MC900048045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002346" y="5941083"/>
              <a:ext cx="1096366" cy="1199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559143" y="1268760"/>
            <a:ext cx="2189598" cy="2100121"/>
            <a:chOff x="-3535368" y="5659937"/>
            <a:chExt cx="2189598" cy="2100121"/>
          </a:xfrm>
        </p:grpSpPr>
        <p:sp>
          <p:nvSpPr>
            <p:cNvPr id="32" name="AutoShape 6"/>
            <p:cNvSpPr>
              <a:spLocks noChangeArrowheads="1"/>
            </p:cNvSpPr>
            <p:nvPr/>
          </p:nvSpPr>
          <p:spPr bwMode="auto">
            <a:xfrm>
              <a:off x="-3535368" y="5659937"/>
              <a:ext cx="2189598" cy="2100121"/>
            </a:xfrm>
            <a:custGeom>
              <a:avLst/>
              <a:gdLst>
                <a:gd name="G0" fmla="+- 1350 0 0"/>
                <a:gd name="G1" fmla="+- 21600 0 1350"/>
                <a:gd name="G2" fmla="+- 21600 0 135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50" y="10800"/>
                  </a:moveTo>
                  <a:cubicBezTo>
                    <a:pt x="1350" y="16019"/>
                    <a:pt x="5581" y="20250"/>
                    <a:pt x="10800" y="20250"/>
                  </a:cubicBezTo>
                  <a:cubicBezTo>
                    <a:pt x="16019" y="20250"/>
                    <a:pt x="20250" y="16019"/>
                    <a:pt x="20250" y="10800"/>
                  </a:cubicBezTo>
                  <a:cubicBezTo>
                    <a:pt x="20250" y="5581"/>
                    <a:pt x="16019" y="1350"/>
                    <a:pt x="10800" y="1350"/>
                  </a:cubicBezTo>
                  <a:cubicBezTo>
                    <a:pt x="5581" y="1350"/>
                    <a:pt x="1350" y="5581"/>
                    <a:pt x="135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-3384672" y="5797218"/>
              <a:ext cx="1908000" cy="1825560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1847" y="1199422"/>
            <a:ext cx="2189598" cy="2100121"/>
            <a:chOff x="-2941846" y="5365156"/>
            <a:chExt cx="2189598" cy="2100121"/>
          </a:xfrm>
        </p:grpSpPr>
        <p:grpSp>
          <p:nvGrpSpPr>
            <p:cNvPr id="33" name="Group 32"/>
            <p:cNvGrpSpPr/>
            <p:nvPr/>
          </p:nvGrpSpPr>
          <p:grpSpPr>
            <a:xfrm>
              <a:off x="-2941846" y="5365156"/>
              <a:ext cx="2189598" cy="2100121"/>
              <a:chOff x="-2941846" y="5365156"/>
              <a:chExt cx="2189598" cy="2100121"/>
            </a:xfrm>
          </p:grpSpPr>
          <p:sp>
            <p:nvSpPr>
              <p:cNvPr id="47" name="AutoShape 6"/>
              <p:cNvSpPr>
                <a:spLocks noChangeArrowheads="1"/>
              </p:cNvSpPr>
              <p:nvPr/>
            </p:nvSpPr>
            <p:spPr bwMode="auto">
              <a:xfrm>
                <a:off x="-2941846" y="5365156"/>
                <a:ext cx="2189598" cy="2100121"/>
              </a:xfrm>
              <a:custGeom>
                <a:avLst/>
                <a:gdLst>
                  <a:gd name="G0" fmla="+- 1350 0 0"/>
                  <a:gd name="G1" fmla="+- 21600 0 1350"/>
                  <a:gd name="G2" fmla="+- 21600 0 135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350" y="10800"/>
                    </a:moveTo>
                    <a:cubicBezTo>
                      <a:pt x="1350" y="16019"/>
                      <a:pt x="5581" y="20250"/>
                      <a:pt x="10800" y="20250"/>
                    </a:cubicBezTo>
                    <a:cubicBezTo>
                      <a:pt x="16019" y="20250"/>
                      <a:pt x="20250" y="16019"/>
                      <a:pt x="20250" y="10800"/>
                    </a:cubicBezTo>
                    <a:cubicBezTo>
                      <a:pt x="20250" y="5581"/>
                      <a:pt x="16019" y="1350"/>
                      <a:pt x="10800" y="1350"/>
                    </a:cubicBezTo>
                    <a:cubicBezTo>
                      <a:pt x="5581" y="1350"/>
                      <a:pt x="1350" y="5581"/>
                      <a:pt x="135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-2772000" y="5472000"/>
                <a:ext cx="1886400" cy="188540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 flipH="1">
              <a:off x="-1980728" y="6154302"/>
              <a:ext cx="720080" cy="3600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42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">
              <a:srgbClr val="7030A0"/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1800" y="106267"/>
            <a:ext cx="16561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9600" dirty="0" smtClean="0">
                <a:solidFill>
                  <a:srgbClr val="C00000"/>
                </a:solidFill>
                <a:latin typeface="Arial Black"/>
              </a:rPr>
              <a:t>†</a:t>
            </a:r>
            <a:endParaRPr lang="en-GB" sz="39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53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KING SHALL REIGN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556792"/>
            <a:ext cx="3684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HIS DEATH – 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53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1556792"/>
            <a:ext cx="399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HIS RESURECTION – 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25 v. 8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5975629"/>
            <a:ext cx="4590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HIS GLORIOUS REIGN – </a:t>
            </a:r>
          </a:p>
          <a:p>
            <a:pPr algn="ctr"/>
            <a:r>
              <a:rPr lang="en-GB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11 v. 3-6, Chapter 32</a:t>
            </a:r>
            <a:endParaRPr lang="en-GB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03848" y="2403879"/>
            <a:ext cx="2664296" cy="2597810"/>
            <a:chOff x="10158218" y="-189056"/>
            <a:chExt cx="2664296" cy="2597810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0158218" y="-189056"/>
              <a:ext cx="2664296" cy="2597810"/>
            </a:xfrm>
            <a:custGeom>
              <a:avLst/>
              <a:gdLst>
                <a:gd name="G0" fmla="+- 1350 0 0"/>
                <a:gd name="G1" fmla="+- 21600 0 1350"/>
                <a:gd name="G2" fmla="+- 21600 0 135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50" y="10800"/>
                  </a:moveTo>
                  <a:cubicBezTo>
                    <a:pt x="1350" y="16019"/>
                    <a:pt x="5581" y="20250"/>
                    <a:pt x="10800" y="20250"/>
                  </a:cubicBezTo>
                  <a:cubicBezTo>
                    <a:pt x="16019" y="20250"/>
                    <a:pt x="20250" y="16019"/>
                    <a:pt x="20250" y="10800"/>
                  </a:cubicBezTo>
                  <a:cubicBezTo>
                    <a:pt x="20250" y="5581"/>
                    <a:pt x="16019" y="1350"/>
                    <a:pt x="10800" y="1350"/>
                  </a:cubicBezTo>
                  <a:cubicBezTo>
                    <a:pt x="5581" y="1350"/>
                    <a:pt x="1350" y="5581"/>
                    <a:pt x="135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7" name="Picture 3" descr="C:\Users\Mark\Pictures\My Pictures\BIBLE ILLUSTRATIONS\Crown.wm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9141" y="404664"/>
              <a:ext cx="182245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8172401" y="6173788"/>
            <a:ext cx="503288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6512" y="2737756"/>
            <a:ext cx="9201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Wonderful                          Words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835799"/>
            <a:ext cx="3347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 v. 18</a:t>
            </a:r>
          </a:p>
          <a:p>
            <a:pPr algn="ctr"/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9 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vs.6-7</a:t>
            </a:r>
          </a:p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40 vs. 1-2</a:t>
            </a:r>
          </a:p>
          <a:p>
            <a:pPr algn="ctr"/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40 v. 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31</a:t>
            </a:r>
          </a:p>
          <a:p>
            <a:pPr algn="ctr"/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1237" y="3835798"/>
            <a:ext cx="3347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43 v. 2</a:t>
            </a:r>
            <a:endParaRPr lang="en-GB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45 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v.22</a:t>
            </a:r>
          </a:p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55 v. 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59 vs.1-2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  <p:bldP spid="14" grpId="0" uiExpand="1" build="p"/>
      <p:bldP spid="1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317</Words>
  <Application>Microsoft Office PowerPoint</Application>
  <PresentationFormat>On-screen Show (4:3)</PresentationFormat>
  <Paragraphs>68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102</cp:revision>
  <dcterms:created xsi:type="dcterms:W3CDTF">2014-11-26T18:54:56Z</dcterms:created>
  <dcterms:modified xsi:type="dcterms:W3CDTF">2018-04-20T19:39:09Z</dcterms:modified>
</cp:coreProperties>
</file>