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9" r:id="rId5"/>
    <p:sldId id="261" r:id="rId6"/>
    <p:sldId id="270" r:id="rId7"/>
    <p:sldId id="271" r:id="rId8"/>
    <p:sldId id="272" r:id="rId9"/>
    <p:sldId id="273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33CC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52" autoAdjust="0"/>
  </p:normalViewPr>
  <p:slideViewPr>
    <p:cSldViewPr>
      <p:cViewPr varScale="1">
        <p:scale>
          <a:sx n="43" d="100"/>
          <a:sy n="43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FE7FD-BAF2-4F7B-84E0-5BDA61E055BC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6ED8B-0E91-46CE-8A3E-4184289CB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41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ED8B-0E91-46CE-8A3E-4184289CBE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0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ED8B-0E91-46CE-8A3E-4184289CBE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0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ED8B-0E91-46CE-8A3E-4184289CBE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0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ED8B-0E91-46CE-8A3E-4184289CBE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98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ED8B-0E91-46CE-8A3E-4184289CBE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36A-92CF-4236-98A3-4F67A68AB786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A-5C89-455C-B11C-B458808C9D3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36A-92CF-4236-98A3-4F67A68AB786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A-5C89-455C-B11C-B458808C9D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36A-92CF-4236-98A3-4F67A68AB786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A-5C89-455C-B11C-B458808C9D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36A-92CF-4236-98A3-4F67A68AB786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A-5C89-455C-B11C-B458808C9D3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36A-92CF-4236-98A3-4F67A68AB786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A-5C89-455C-B11C-B458808C9D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36A-92CF-4236-98A3-4F67A68AB786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A-5C89-455C-B11C-B458808C9D3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36A-92CF-4236-98A3-4F67A68AB786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A-5C89-455C-B11C-B458808C9D3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36A-92CF-4236-98A3-4F67A68AB786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A-5C89-455C-B11C-B458808C9D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36A-92CF-4236-98A3-4F67A68AB786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A-5C89-455C-B11C-B458808C9D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36A-92CF-4236-98A3-4F67A68AB786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A-5C89-455C-B11C-B458808C9D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36A-92CF-4236-98A3-4F67A68AB786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D7BA-5C89-455C-B11C-B458808C9D3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D9536A-92CF-4236-98A3-4F67A68AB786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41D7BA-5C89-455C-B11C-B458808C9D3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4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4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2925" y="692150"/>
            <a:ext cx="7958138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The following </a:t>
            </a:r>
            <a:r>
              <a:rPr lang="en-US" alt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Biblical </a:t>
            </a: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presentation </a:t>
            </a:r>
            <a:r>
              <a:rPr lang="en-US" alt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is based on </a:t>
            </a: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compiled by 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Mark Stapleton</a:t>
            </a: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© Mark Stapleton </a:t>
            </a:r>
            <a:r>
              <a:rPr lang="en-US" altLang="en-US" sz="1400" b="1" dirty="0" smtClean="0">
                <a:solidFill>
                  <a:schemeClr val="bg1"/>
                </a:solidFill>
                <a:cs typeface="Arial" charset="0"/>
              </a:rPr>
              <a:t>2016</a:t>
            </a:r>
            <a:r>
              <a:rPr lang="en-GB" altLang="en-US" sz="1800" b="1" dirty="0">
                <a:solidFill>
                  <a:schemeClr val="bg1"/>
                </a:solidFill>
              </a:rPr>
              <a:t/>
            </a:r>
            <a:br>
              <a:rPr lang="en-GB" altLang="en-US" sz="1800" b="1" dirty="0">
                <a:solidFill>
                  <a:schemeClr val="bg1"/>
                </a:solidFill>
              </a:rPr>
            </a:br>
            <a:endParaRPr lang="en-GB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36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k\AppData\Local\Microsoft\Windows\Temporary Internet Files\Content.IE5\Z8D90MWR\MC900440405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9" b="865"/>
          <a:stretch/>
        </p:blipFill>
        <p:spPr bwMode="auto">
          <a:xfrm rot="10800000">
            <a:off x="2771801" y="5377368"/>
            <a:ext cx="3600400" cy="15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-387424"/>
            <a:ext cx="13681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96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396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3205820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Deliverance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from sin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4168" y="3205820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Redemption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4831848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Hope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4168" y="4831848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Life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1952" y="6324122"/>
            <a:ext cx="492388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2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k\AppData\Local\Microsoft\Windows\Temporary Internet Files\Content.IE5\Z8D90MWR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ECCLESIASTES</a:t>
            </a:r>
          </a:p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Solomon – the Preacher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12" y="512224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NOTHING NEW </a:t>
            </a:r>
          </a:p>
          <a:p>
            <a:pPr algn="ctr"/>
            <a:r>
              <a:rPr lang="en-GB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UNDER THE SUN</a:t>
            </a:r>
            <a:endParaRPr lang="en-GB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742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3424697">
            <a:off x="5992837" y="4602324"/>
            <a:ext cx="1790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VANITY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287419" y="3902707"/>
            <a:ext cx="1356538" cy="1810800"/>
            <a:chOff x="6287419" y="3902707"/>
            <a:chExt cx="1356538" cy="1810800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452317"/>
                </a:clrFrom>
                <a:clrTo>
                  <a:srgbClr val="452317">
                    <a:alpha val="0"/>
                  </a:srgbClr>
                </a:clrTo>
              </a:clrChange>
            </a:blip>
            <a:srcRect l="16045" t="10754" r="13285" b="2891"/>
            <a:stretch/>
          </p:blipFill>
          <p:spPr bwMode="auto">
            <a:xfrm>
              <a:off x="6372200" y="3902707"/>
              <a:ext cx="1153143" cy="1810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 rot="1999855">
              <a:off x="6287419" y="4700386"/>
              <a:ext cx="13565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PLEASURE</a:t>
              </a: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 v.1</a:t>
              </a:r>
              <a:endPara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 rot="3424697">
            <a:off x="3616573" y="4602323"/>
            <a:ext cx="1790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VANITY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95426" y="3933056"/>
            <a:ext cx="1153143" cy="1810800"/>
            <a:chOff x="3995426" y="3933056"/>
            <a:chExt cx="1153143" cy="1810800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452317"/>
                </a:clrFrom>
                <a:clrTo>
                  <a:srgbClr val="452317">
                    <a:alpha val="0"/>
                  </a:srgbClr>
                </a:clrTo>
              </a:clrChange>
            </a:blip>
            <a:srcRect l="16045" t="10754" r="13285" b="2891"/>
            <a:stretch/>
          </p:blipFill>
          <p:spPr bwMode="auto">
            <a:xfrm>
              <a:off x="3995426" y="3933056"/>
              <a:ext cx="1153143" cy="1810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3995426" y="4654219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F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POWER</a:t>
              </a:r>
            </a:p>
            <a:p>
              <a:pPr algn="ctr"/>
              <a:r>
                <a:rPr lang="en-GB" sz="1400" dirty="0" smtClean="0">
                  <a:solidFill>
                    <a:srgbClr val="FF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 v.7</a:t>
              </a:r>
              <a:endParaRPr lang="en-GB" sz="1400" dirty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 rot="3424697">
            <a:off x="1312317" y="4567529"/>
            <a:ext cx="1790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VANITY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48306" y="3922456"/>
            <a:ext cx="1153143" cy="1810800"/>
            <a:chOff x="1648306" y="3922456"/>
            <a:chExt cx="1153143" cy="181080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452317"/>
                </a:clrFrom>
                <a:clrTo>
                  <a:srgbClr val="452317">
                    <a:alpha val="0"/>
                  </a:srgbClr>
                </a:clrTo>
              </a:clrChange>
            </a:blip>
            <a:srcRect l="16045" t="10754" r="13285" b="2891"/>
            <a:stretch/>
          </p:blipFill>
          <p:spPr bwMode="auto">
            <a:xfrm>
              <a:off x="1648306" y="3922456"/>
              <a:ext cx="1153143" cy="1810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 rot="18540142">
              <a:off x="1596124" y="4546499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MONEY</a:t>
              </a:r>
            </a:p>
            <a:p>
              <a:pPr algn="ctr"/>
              <a:r>
                <a:rPr lang="en-GB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 v.8</a:t>
              </a:r>
              <a:endParaRPr lang="en-GB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 rot="3424697">
            <a:off x="6040808" y="2134534"/>
            <a:ext cx="1790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VANITY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389116" y="1516368"/>
            <a:ext cx="1153144" cy="1810800"/>
            <a:chOff x="6389116" y="1516368"/>
            <a:chExt cx="1153144" cy="181080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452317"/>
                </a:clrFrom>
                <a:clrTo>
                  <a:srgbClr val="452317">
                    <a:alpha val="0"/>
                  </a:srgbClr>
                </a:clrTo>
              </a:clrChange>
            </a:blip>
            <a:srcRect l="16045" t="10754" r="13285" b="2891"/>
            <a:stretch/>
          </p:blipFill>
          <p:spPr bwMode="auto">
            <a:xfrm>
              <a:off x="6389116" y="1516368"/>
              <a:ext cx="1153144" cy="1810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 rot="18540142">
              <a:off x="6389624" y="2160158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WORK</a:t>
              </a:r>
            </a:p>
            <a:p>
              <a:pPr algn="ctr"/>
              <a:r>
                <a:rPr lang="en-GB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 v.11</a:t>
              </a:r>
              <a:endParaRPr lang="en-GB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 rot="3424697">
            <a:off x="3688581" y="2134533"/>
            <a:ext cx="1790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VANITY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95426" y="1503291"/>
            <a:ext cx="1168995" cy="1810800"/>
            <a:chOff x="3995426" y="1503291"/>
            <a:chExt cx="1168995" cy="18108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452317"/>
                </a:clrFrom>
                <a:clrTo>
                  <a:srgbClr val="452317">
                    <a:alpha val="0"/>
                  </a:srgbClr>
                </a:clrTo>
              </a:clrChange>
            </a:blip>
            <a:srcRect l="16045" t="10754" r="13285" b="2891"/>
            <a:stretch/>
          </p:blipFill>
          <p:spPr bwMode="auto">
            <a:xfrm>
              <a:off x="3995426" y="1503291"/>
              <a:ext cx="1153147" cy="1810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 rot="1999855">
              <a:off x="4012293" y="2314045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GOODS</a:t>
              </a: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 v.4</a:t>
              </a:r>
              <a:endPara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 rot="3424697">
            <a:off x="1216272" y="2174958"/>
            <a:ext cx="1790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VANITY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7270" y="1516368"/>
            <a:ext cx="1160982" cy="1809943"/>
            <a:chOff x="1587270" y="1516368"/>
            <a:chExt cx="1160982" cy="18099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452317"/>
                </a:clrFrom>
                <a:clrTo>
                  <a:srgbClr val="452317">
                    <a:alpha val="0"/>
                  </a:srgbClr>
                </a:clrTo>
              </a:clrChange>
            </a:blip>
            <a:srcRect l="16045" t="10754" r="13285" b="2891"/>
            <a:stretch/>
          </p:blipFill>
          <p:spPr bwMode="auto">
            <a:xfrm>
              <a:off x="1587270" y="1516368"/>
              <a:ext cx="1152598" cy="180994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1596124" y="2267879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F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WISDOM</a:t>
              </a:r>
            </a:p>
            <a:p>
              <a:pPr algn="ctr"/>
              <a:r>
                <a:rPr lang="en-GB" sz="1400" dirty="0" smtClean="0">
                  <a:solidFill>
                    <a:srgbClr val="FF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1 v.16-18</a:t>
              </a:r>
              <a:endParaRPr lang="en-GB" sz="1400" dirty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12" name="Picture 5" descr="C:\Users\Mark\AppData\Local\Microsoft\Windows\Temporary Internet Files\Content.IE5\Z8D90MWR\MC900440405[1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9" b="865"/>
          <a:stretch/>
        </p:blipFill>
        <p:spPr bwMode="auto">
          <a:xfrm>
            <a:off x="2771800" y="8353"/>
            <a:ext cx="3600400" cy="15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496300" y="595187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63428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VANITY = empty, pointless, futile, insignificant, hollow, unreal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29" grpId="0"/>
      <p:bldP spid="28" grpId="0"/>
      <p:bldP spid="27" grpId="0"/>
      <p:bldP spid="26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k\AppData\Local\Microsoft\Windows\Temporary Internet Files\Content.IE5\Z8D90MWR\MC900440405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9" b="865"/>
          <a:stretch/>
        </p:blipFill>
        <p:spPr bwMode="auto">
          <a:xfrm>
            <a:off x="2771800" y="8353"/>
            <a:ext cx="3600400" cy="15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114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TIME FOR EVERYTHING</a:t>
            </a:r>
            <a:endParaRPr lang="en-GB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2051720" y="1412776"/>
            <a:ext cx="5040560" cy="4835996"/>
          </a:xfrm>
          <a:prstGeom prst="donut">
            <a:avLst>
              <a:gd name="adj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8228" y="1412777"/>
            <a:ext cx="480196" cy="136815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Born</a:t>
            </a:r>
            <a:endParaRPr lang="en-GB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8227" y="5229200"/>
            <a:ext cx="450701" cy="10081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Die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3347864" y="3717032"/>
            <a:ext cx="2376264" cy="436469"/>
            <a:chOff x="-2916832" y="1516368"/>
            <a:chExt cx="2376264" cy="436469"/>
          </a:xfrm>
        </p:grpSpPr>
        <p:sp>
          <p:nvSpPr>
            <p:cNvPr id="9" name="Left Arrow 8"/>
            <p:cNvSpPr/>
            <p:nvPr/>
          </p:nvSpPr>
          <p:spPr>
            <a:xfrm>
              <a:off x="-2916832" y="1516368"/>
              <a:ext cx="1080120" cy="43646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-1836712" y="1516368"/>
              <a:ext cx="1296144" cy="436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788024" y="1124744"/>
            <a:ext cx="163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Ch. 3 v. 2</a:t>
            </a:r>
            <a:endParaRPr lang="en-GB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4045" y="18864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  <p:grpSp>
        <p:nvGrpSpPr>
          <p:cNvPr id="12" name="Group 11"/>
          <p:cNvGrpSpPr/>
          <p:nvPr/>
        </p:nvGrpSpPr>
        <p:grpSpPr>
          <a:xfrm rot="7410517">
            <a:off x="3357660" y="3745849"/>
            <a:ext cx="2376264" cy="436469"/>
            <a:chOff x="-2916832" y="1516368"/>
            <a:chExt cx="2376264" cy="436469"/>
          </a:xfrm>
        </p:grpSpPr>
        <p:sp>
          <p:nvSpPr>
            <p:cNvPr id="13" name="Left Arrow 12"/>
            <p:cNvSpPr/>
            <p:nvPr/>
          </p:nvSpPr>
          <p:spPr>
            <a:xfrm>
              <a:off x="-2916832" y="1516368"/>
              <a:ext cx="1080120" cy="43646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-1836712" y="1516368"/>
              <a:ext cx="1296144" cy="436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 rot="12743484">
            <a:off x="5356422" y="1846162"/>
            <a:ext cx="492443" cy="75267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</a:t>
            </a:r>
            <a:endParaRPr lang="en-GB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13068326">
            <a:off x="3290994" y="4761859"/>
            <a:ext cx="492443" cy="10156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Break</a:t>
            </a:r>
            <a:endParaRPr lang="en-GB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7" name="Group 16"/>
          <p:cNvGrpSpPr/>
          <p:nvPr/>
        </p:nvGrpSpPr>
        <p:grpSpPr>
          <a:xfrm rot="8924228">
            <a:off x="3288598" y="3725879"/>
            <a:ext cx="2376264" cy="436469"/>
            <a:chOff x="-2916832" y="1516368"/>
            <a:chExt cx="2376264" cy="436469"/>
          </a:xfrm>
        </p:grpSpPr>
        <p:sp>
          <p:nvSpPr>
            <p:cNvPr id="18" name="Left Arrow 17"/>
            <p:cNvSpPr/>
            <p:nvPr/>
          </p:nvSpPr>
          <p:spPr>
            <a:xfrm>
              <a:off x="-2916832" y="1516368"/>
              <a:ext cx="1080120" cy="43646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-1836712" y="1516368"/>
              <a:ext cx="1296144" cy="436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 rot="14217136">
            <a:off x="5904337" y="2527967"/>
            <a:ext cx="492443" cy="9869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Laugh</a:t>
            </a:r>
            <a:endParaRPr lang="en-GB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 rot="14479519">
            <a:off x="2748833" y="4270880"/>
            <a:ext cx="492443" cy="89329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Weep</a:t>
            </a:r>
            <a:endParaRPr lang="en-GB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25" name="Group 24"/>
          <p:cNvGrpSpPr/>
          <p:nvPr/>
        </p:nvGrpSpPr>
        <p:grpSpPr>
          <a:xfrm rot="10800000">
            <a:off x="3275857" y="3645024"/>
            <a:ext cx="2376264" cy="436469"/>
            <a:chOff x="-2916832" y="1516368"/>
            <a:chExt cx="2376264" cy="436469"/>
          </a:xfrm>
        </p:grpSpPr>
        <p:sp>
          <p:nvSpPr>
            <p:cNvPr id="26" name="Left Arrow 25"/>
            <p:cNvSpPr/>
            <p:nvPr/>
          </p:nvSpPr>
          <p:spPr>
            <a:xfrm>
              <a:off x="-2916832" y="1516368"/>
              <a:ext cx="1080120" cy="43646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-1836712" y="1516368"/>
              <a:ext cx="1296144" cy="436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 rot="5400000">
            <a:off x="6162239" y="3442937"/>
            <a:ext cx="492443" cy="7838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Gain</a:t>
            </a:r>
            <a:endParaRPr lang="en-GB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2413443" y="3427318"/>
            <a:ext cx="492443" cy="7838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Lose</a:t>
            </a:r>
            <a:endParaRPr lang="en-GB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0" name="Group 29"/>
          <p:cNvGrpSpPr/>
          <p:nvPr/>
        </p:nvGrpSpPr>
        <p:grpSpPr>
          <a:xfrm rot="12548842">
            <a:off x="3231696" y="3620014"/>
            <a:ext cx="2376264" cy="436469"/>
            <a:chOff x="-2916832" y="1516368"/>
            <a:chExt cx="2376264" cy="436469"/>
          </a:xfrm>
        </p:grpSpPr>
        <p:sp>
          <p:nvSpPr>
            <p:cNvPr id="31" name="Left Arrow 30"/>
            <p:cNvSpPr/>
            <p:nvPr/>
          </p:nvSpPr>
          <p:spPr>
            <a:xfrm>
              <a:off x="-2916832" y="1516368"/>
              <a:ext cx="1080120" cy="43646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-1836712" y="1516368"/>
              <a:ext cx="1296144" cy="436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 rot="7002991">
            <a:off x="5970211" y="4233509"/>
            <a:ext cx="492443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Speak</a:t>
            </a:r>
            <a:endParaRPr lang="en-GB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 rot="7240557">
            <a:off x="2539255" y="2455918"/>
            <a:ext cx="492443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Silent</a:t>
            </a:r>
            <a:endParaRPr lang="en-GB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5" name="Group 34"/>
          <p:cNvGrpSpPr/>
          <p:nvPr/>
        </p:nvGrpSpPr>
        <p:grpSpPr>
          <a:xfrm rot="14226183">
            <a:off x="3275397" y="3534821"/>
            <a:ext cx="2376264" cy="436469"/>
            <a:chOff x="-2916832" y="1516368"/>
            <a:chExt cx="2376264" cy="436469"/>
          </a:xfrm>
        </p:grpSpPr>
        <p:sp>
          <p:nvSpPr>
            <p:cNvPr id="36" name="Left Arrow 35"/>
            <p:cNvSpPr/>
            <p:nvPr/>
          </p:nvSpPr>
          <p:spPr>
            <a:xfrm>
              <a:off x="-2916832" y="1516368"/>
              <a:ext cx="1080120" cy="43646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-1836712" y="1516368"/>
              <a:ext cx="1296144" cy="436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TextBox 37"/>
          <p:cNvSpPr txBox="1"/>
          <p:nvPr/>
        </p:nvSpPr>
        <p:spPr>
          <a:xfrm rot="8766947">
            <a:off x="5335546" y="4988823"/>
            <a:ext cx="492443" cy="7499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Love</a:t>
            </a:r>
            <a:endParaRPr lang="en-GB" sz="2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 rot="9094847">
            <a:off x="3262284" y="1941829"/>
            <a:ext cx="492443" cy="7499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Hate</a:t>
            </a:r>
            <a:endParaRPr lang="en-GB" sz="2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79068" y="1660738"/>
            <a:ext cx="163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 v. 3</a:t>
            </a:r>
            <a:endParaRPr lang="en-GB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71156" y="2596842"/>
            <a:ext cx="163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 v. 4</a:t>
            </a:r>
            <a:endParaRPr lang="en-GB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64288" y="3634802"/>
            <a:ext cx="163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 v. 6</a:t>
            </a:r>
            <a:endParaRPr lang="en-GB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76256" y="4901098"/>
            <a:ext cx="163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 v. 7</a:t>
            </a:r>
            <a:endParaRPr lang="en-GB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63044" y="5805264"/>
            <a:ext cx="163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 v. 8</a:t>
            </a:r>
            <a:endParaRPr lang="en-GB" sz="2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  <p:bldP spid="23" grpId="0"/>
      <p:bldP spid="15" grpId="0"/>
      <p:bldP spid="16" grpId="0"/>
      <p:bldP spid="20" grpId="0"/>
      <p:bldP spid="24" grpId="0"/>
      <p:bldP spid="28" grpId="0"/>
      <p:bldP spid="29" grpId="0"/>
      <p:bldP spid="33" grpId="0"/>
      <p:bldP spid="34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k\AppData\Local\Microsoft\Windows\Temporary Internet Files\Content.IE5\Z8D90MWR\MC900440405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9" b="865"/>
          <a:stretch/>
        </p:blipFill>
        <p:spPr bwMode="auto">
          <a:xfrm>
            <a:off x="2771800" y="8353"/>
            <a:ext cx="3600400" cy="15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001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D5BFA7"/>
              </a:clrFrom>
              <a:clrTo>
                <a:srgbClr val="D5BF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5632" r="35223" b="80478"/>
          <a:stretch/>
        </p:blipFill>
        <p:spPr bwMode="auto">
          <a:xfrm rot="60000">
            <a:off x="2513900" y="2204864"/>
            <a:ext cx="4116199" cy="110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Mark\Pictures\My Pictures\TRANSFERS\2014-11-18\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112522" r="62448" b="-74877"/>
          <a:stretch/>
        </p:blipFill>
        <p:spPr bwMode="auto">
          <a:xfrm>
            <a:off x="-1634836" y="6729297"/>
            <a:ext cx="1981200" cy="45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00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D2BCA5"/>
              </a:clrFrom>
              <a:clrTo>
                <a:srgbClr val="D2BC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7" t="32338" r="37694" b="44379"/>
          <a:stretch/>
        </p:blipFill>
        <p:spPr bwMode="auto">
          <a:xfrm>
            <a:off x="3728643" y="3356992"/>
            <a:ext cx="1686713" cy="17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Mark\Documents\My Scans\img38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7902">
            <a:off x="6734242" y="3263573"/>
            <a:ext cx="1347207" cy="23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:\Users\Mark\Documents\My Scans\img38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2820">
            <a:off x="593819" y="3364950"/>
            <a:ext cx="2155445" cy="19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Users\Mark\Documents\My Scans\img39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925">
            <a:off x="3098997" y="4859625"/>
            <a:ext cx="3053643" cy="14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9675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12</a:t>
            </a:r>
          </a:p>
          <a:p>
            <a:pPr algn="ctr"/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 OLD AGE - 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1952" y="6324122"/>
            <a:ext cx="344196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642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k\AppData\Local\Microsoft\Windows\Temporary Internet Files\Content.IE5\Z8D90MWR\MC900440405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9" b="865"/>
          <a:stretch/>
        </p:blipFill>
        <p:spPr bwMode="auto">
          <a:xfrm>
            <a:off x="2771800" y="8353"/>
            <a:ext cx="3600400" cy="15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k\Pictures\My Pictures\TRANSFERS\2014-11-18\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112522" r="62448" b="-74877"/>
          <a:stretch/>
        </p:blipFill>
        <p:spPr bwMode="auto">
          <a:xfrm>
            <a:off x="-1634836" y="6729297"/>
            <a:ext cx="1981200" cy="45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483768" y="1700808"/>
            <a:ext cx="4176464" cy="2992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Remember now your Creator in the days of your youth,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before the difficult days come …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12 vs.1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67644" y="5246081"/>
            <a:ext cx="640871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“Vanity of vanities,” says the Preacher, “All is vanity.”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12 vs. 8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1952" y="6324122"/>
            <a:ext cx="376512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443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k\AppData\Local\Microsoft\Windows\Temporary Internet Files\Content.IE5\Z8D90MWR\MC900440405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9" b="865"/>
          <a:stretch/>
        </p:blipFill>
        <p:spPr bwMode="auto">
          <a:xfrm>
            <a:off x="2771800" y="8353"/>
            <a:ext cx="3600400" cy="15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k\Pictures\My Pictures\TRANSFERS\2014-11-18\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112522" r="62448" b="-74877"/>
          <a:stretch/>
        </p:blipFill>
        <p:spPr bwMode="auto">
          <a:xfrm>
            <a:off x="-1634836" y="6729297"/>
            <a:ext cx="1981200" cy="45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k\AppData\Local\Microsoft\Windows\Temporary Internet Files\Content.IE5\363IC9ZW\MP900448290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6140"/>
            <a:ext cx="2254286" cy="33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k\AppData\Local\Microsoft\Windows\Temporary Internet Files\Content.IE5\2RQ18W1O\MP900305811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48" y="2262970"/>
            <a:ext cx="2376264" cy="209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k\AppData\Local\Microsoft\Windows\Temporary Internet Files\Content.IE5\Z8D90MWR\MC900439819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80" y="486951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academics,books,cropped images,cropped pictures,education,homework,languages,learning,open books,PNG,readings,reads,schools,text,texts,transparent background,words,written word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81665"/>
            <a:ext cx="2113860" cy="21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14" y="2204864"/>
            <a:ext cx="1994186" cy="199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nimated image of pages turning in an opened book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33" y="3223661"/>
            <a:ext cx="2714934" cy="27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37386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12 vs. 9-12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Man’s wisdom gathered into books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1952" y="6324122"/>
            <a:ext cx="376512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6829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k\AppData\Local\Microsoft\Windows\Temporary Internet Files\Content.IE5\Z8D90MWR\MC900440405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9" b="865"/>
          <a:stretch/>
        </p:blipFill>
        <p:spPr bwMode="auto">
          <a:xfrm>
            <a:off x="2771800" y="8353"/>
            <a:ext cx="3600400" cy="15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k\Pictures\My Pictures\TRANSFERS\2014-11-18\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112522" r="62448" b="-74877"/>
          <a:stretch/>
        </p:blipFill>
        <p:spPr bwMode="auto">
          <a:xfrm>
            <a:off x="-1634836" y="6729297"/>
            <a:ext cx="1981200" cy="45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k\AppData\Local\Microsoft\Windows\Temporary Internet Files\Content.IE5\363IC9ZW\MP900448290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6140"/>
            <a:ext cx="2254286" cy="33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k\AppData\Local\Microsoft\Windows\Temporary Internet Files\Content.IE5\2RQ18W1O\MP900305811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48" y="2262970"/>
            <a:ext cx="2376264" cy="209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k\AppData\Local\Microsoft\Windows\Temporary Internet Files\Content.IE5\Z8D90MWR\MC900439819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80" y="486951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academics,books,cropped images,cropped pictures,education,homework,languages,learning,open books,PNG,readings,reads,schools,text,texts,transparent background,words,written word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81665"/>
            <a:ext cx="2113860" cy="21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14" y="2204864"/>
            <a:ext cx="1994186" cy="199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nimated image of pages turning in an opened book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33" y="3223661"/>
            <a:ext cx="2714934" cy="27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37386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12 vs. 9-12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Man’s wisdom gathered into books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386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12 vs. 13</a:t>
            </a:r>
          </a:p>
          <a:p>
            <a:pPr algn="ctr"/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Fear God and keep His commandments</a:t>
            </a:r>
            <a:endParaRPr lang="en-GB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099" name="Group 2098"/>
          <p:cNvGrpSpPr/>
          <p:nvPr/>
        </p:nvGrpSpPr>
        <p:grpSpPr>
          <a:xfrm>
            <a:off x="2627784" y="2547707"/>
            <a:ext cx="3887787" cy="3543301"/>
            <a:chOff x="-2586310" y="569691"/>
            <a:chExt cx="3887787" cy="3543301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 bwMode="auto">
            <a:xfrm rot="7938621">
              <a:off x="-2414067" y="397448"/>
              <a:ext cx="3543301" cy="3887787"/>
              <a:chOff x="-1515" y="229"/>
              <a:chExt cx="2232" cy="244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-1515" y="229"/>
                <a:ext cx="2232" cy="2449"/>
              </a:xfrm>
              <a:custGeom>
                <a:avLst/>
                <a:gdLst>
                  <a:gd name="T0" fmla="*/ 2869 w 4464"/>
                  <a:gd name="T1" fmla="*/ 189 h 4899"/>
                  <a:gd name="T2" fmla="*/ 3469 w 4464"/>
                  <a:gd name="T3" fmla="*/ 364 h 4899"/>
                  <a:gd name="T4" fmla="*/ 4112 w 4464"/>
                  <a:gd name="T5" fmla="*/ 614 h 4899"/>
                  <a:gd name="T6" fmla="*/ 4201 w 4464"/>
                  <a:gd name="T7" fmla="*/ 791 h 4899"/>
                  <a:gd name="T8" fmla="*/ 4392 w 4464"/>
                  <a:gd name="T9" fmla="*/ 981 h 4899"/>
                  <a:gd name="T10" fmla="*/ 4347 w 4464"/>
                  <a:gd name="T11" fmla="*/ 1190 h 4899"/>
                  <a:gd name="T12" fmla="*/ 4182 w 4464"/>
                  <a:gd name="T13" fmla="*/ 1188 h 4899"/>
                  <a:gd name="T14" fmla="*/ 4118 w 4464"/>
                  <a:gd name="T15" fmla="*/ 1289 h 4899"/>
                  <a:gd name="T16" fmla="*/ 4010 w 4464"/>
                  <a:gd name="T17" fmla="*/ 1511 h 4899"/>
                  <a:gd name="T18" fmla="*/ 3927 w 4464"/>
                  <a:gd name="T19" fmla="*/ 1647 h 4899"/>
                  <a:gd name="T20" fmla="*/ 3781 w 4464"/>
                  <a:gd name="T21" fmla="*/ 1898 h 4899"/>
                  <a:gd name="T22" fmla="*/ 3531 w 4464"/>
                  <a:gd name="T23" fmla="*/ 2276 h 4899"/>
                  <a:gd name="T24" fmla="*/ 3056 w 4464"/>
                  <a:gd name="T25" fmla="*/ 2662 h 4899"/>
                  <a:gd name="T26" fmla="*/ 2735 w 4464"/>
                  <a:gd name="T27" fmla="*/ 2885 h 4899"/>
                  <a:gd name="T28" fmla="*/ 2255 w 4464"/>
                  <a:gd name="T29" fmla="*/ 3448 h 4899"/>
                  <a:gd name="T30" fmla="*/ 2138 w 4464"/>
                  <a:gd name="T31" fmla="*/ 3738 h 4899"/>
                  <a:gd name="T32" fmla="*/ 2258 w 4464"/>
                  <a:gd name="T33" fmla="*/ 3822 h 4899"/>
                  <a:gd name="T34" fmla="*/ 2526 w 4464"/>
                  <a:gd name="T35" fmla="*/ 3973 h 4899"/>
                  <a:gd name="T36" fmla="*/ 2760 w 4464"/>
                  <a:gd name="T37" fmla="*/ 4171 h 4899"/>
                  <a:gd name="T38" fmla="*/ 2989 w 4464"/>
                  <a:gd name="T39" fmla="*/ 4582 h 4899"/>
                  <a:gd name="T40" fmla="*/ 2928 w 4464"/>
                  <a:gd name="T41" fmla="*/ 4816 h 4899"/>
                  <a:gd name="T42" fmla="*/ 2799 w 4464"/>
                  <a:gd name="T43" fmla="*/ 4831 h 4899"/>
                  <a:gd name="T44" fmla="*/ 2666 w 4464"/>
                  <a:gd name="T45" fmla="*/ 4789 h 4899"/>
                  <a:gd name="T46" fmla="*/ 2318 w 4464"/>
                  <a:gd name="T47" fmla="*/ 4899 h 4899"/>
                  <a:gd name="T48" fmla="*/ 1971 w 4464"/>
                  <a:gd name="T49" fmla="*/ 4789 h 4899"/>
                  <a:gd name="T50" fmla="*/ 1840 w 4464"/>
                  <a:gd name="T51" fmla="*/ 4724 h 4899"/>
                  <a:gd name="T52" fmla="*/ 1588 w 4464"/>
                  <a:gd name="T53" fmla="*/ 4579 h 4899"/>
                  <a:gd name="T54" fmla="*/ 1364 w 4464"/>
                  <a:gd name="T55" fmla="*/ 4459 h 4899"/>
                  <a:gd name="T56" fmla="*/ 1130 w 4464"/>
                  <a:gd name="T57" fmla="*/ 4301 h 4899"/>
                  <a:gd name="T58" fmla="*/ 679 w 4464"/>
                  <a:gd name="T59" fmla="*/ 3969 h 4899"/>
                  <a:gd name="T60" fmla="*/ 487 w 4464"/>
                  <a:gd name="T61" fmla="*/ 3865 h 4899"/>
                  <a:gd name="T62" fmla="*/ 451 w 4464"/>
                  <a:gd name="T63" fmla="*/ 3804 h 4899"/>
                  <a:gd name="T64" fmla="*/ 281 w 4464"/>
                  <a:gd name="T65" fmla="*/ 3655 h 4899"/>
                  <a:gd name="T66" fmla="*/ 200 w 4464"/>
                  <a:gd name="T67" fmla="*/ 3475 h 4899"/>
                  <a:gd name="T68" fmla="*/ 15 w 4464"/>
                  <a:gd name="T69" fmla="*/ 3196 h 4899"/>
                  <a:gd name="T70" fmla="*/ 52 w 4464"/>
                  <a:gd name="T71" fmla="*/ 3046 h 4899"/>
                  <a:gd name="T72" fmla="*/ 147 w 4464"/>
                  <a:gd name="T73" fmla="*/ 3018 h 4899"/>
                  <a:gd name="T74" fmla="*/ 189 w 4464"/>
                  <a:gd name="T75" fmla="*/ 2906 h 4899"/>
                  <a:gd name="T76" fmla="*/ 293 w 4464"/>
                  <a:gd name="T77" fmla="*/ 2532 h 4899"/>
                  <a:gd name="T78" fmla="*/ 511 w 4464"/>
                  <a:gd name="T79" fmla="*/ 2212 h 4899"/>
                  <a:gd name="T80" fmla="*/ 694 w 4464"/>
                  <a:gd name="T81" fmla="*/ 2077 h 4899"/>
                  <a:gd name="T82" fmla="*/ 917 w 4464"/>
                  <a:gd name="T83" fmla="*/ 1944 h 4899"/>
                  <a:gd name="T84" fmla="*/ 1106 w 4464"/>
                  <a:gd name="T85" fmla="*/ 1885 h 4899"/>
                  <a:gd name="T86" fmla="*/ 1349 w 4464"/>
                  <a:gd name="T87" fmla="*/ 1745 h 4899"/>
                  <a:gd name="T88" fmla="*/ 1511 w 4464"/>
                  <a:gd name="T89" fmla="*/ 1633 h 4899"/>
                  <a:gd name="T90" fmla="*/ 1602 w 4464"/>
                  <a:gd name="T91" fmla="*/ 1504 h 4899"/>
                  <a:gd name="T92" fmla="*/ 1705 w 4464"/>
                  <a:gd name="T93" fmla="*/ 1324 h 4899"/>
                  <a:gd name="T94" fmla="*/ 1834 w 4464"/>
                  <a:gd name="T95" fmla="*/ 1096 h 4899"/>
                  <a:gd name="T96" fmla="*/ 1849 w 4464"/>
                  <a:gd name="T97" fmla="*/ 950 h 4899"/>
                  <a:gd name="T98" fmla="*/ 1777 w 4464"/>
                  <a:gd name="T99" fmla="*/ 838 h 4899"/>
                  <a:gd name="T100" fmla="*/ 1521 w 4464"/>
                  <a:gd name="T101" fmla="*/ 615 h 4899"/>
                  <a:gd name="T102" fmla="*/ 1495 w 4464"/>
                  <a:gd name="T103" fmla="*/ 383 h 4899"/>
                  <a:gd name="T104" fmla="*/ 1380 w 4464"/>
                  <a:gd name="T105" fmla="*/ 299 h 4899"/>
                  <a:gd name="T106" fmla="*/ 1359 w 4464"/>
                  <a:gd name="T107" fmla="*/ 142 h 4899"/>
                  <a:gd name="T108" fmla="*/ 1475 w 4464"/>
                  <a:gd name="T109" fmla="*/ 46 h 4899"/>
                  <a:gd name="T110" fmla="*/ 1644 w 4464"/>
                  <a:gd name="T111" fmla="*/ 51 h 4899"/>
                  <a:gd name="T112" fmla="*/ 1837 w 4464"/>
                  <a:gd name="T113" fmla="*/ 23 h 4899"/>
                  <a:gd name="T114" fmla="*/ 2054 w 4464"/>
                  <a:gd name="T115" fmla="*/ 8 h 4899"/>
                  <a:gd name="T116" fmla="*/ 2502 w 4464"/>
                  <a:gd name="T117" fmla="*/ 94 h 4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64" h="4899">
                    <a:moveTo>
                      <a:pt x="2644" y="119"/>
                    </a:moveTo>
                    <a:lnTo>
                      <a:pt x="2671" y="128"/>
                    </a:lnTo>
                    <a:lnTo>
                      <a:pt x="2697" y="139"/>
                    </a:lnTo>
                    <a:lnTo>
                      <a:pt x="2726" y="146"/>
                    </a:lnTo>
                    <a:lnTo>
                      <a:pt x="2756" y="154"/>
                    </a:lnTo>
                    <a:lnTo>
                      <a:pt x="2784" y="161"/>
                    </a:lnTo>
                    <a:lnTo>
                      <a:pt x="2812" y="168"/>
                    </a:lnTo>
                    <a:lnTo>
                      <a:pt x="2840" y="177"/>
                    </a:lnTo>
                    <a:lnTo>
                      <a:pt x="2869" y="189"/>
                    </a:lnTo>
                    <a:lnTo>
                      <a:pt x="2930" y="213"/>
                    </a:lnTo>
                    <a:lnTo>
                      <a:pt x="2994" y="233"/>
                    </a:lnTo>
                    <a:lnTo>
                      <a:pt x="3058" y="249"/>
                    </a:lnTo>
                    <a:lnTo>
                      <a:pt x="3125" y="265"/>
                    </a:lnTo>
                    <a:lnTo>
                      <a:pt x="3190" y="279"/>
                    </a:lnTo>
                    <a:lnTo>
                      <a:pt x="3256" y="295"/>
                    </a:lnTo>
                    <a:lnTo>
                      <a:pt x="3320" y="313"/>
                    </a:lnTo>
                    <a:lnTo>
                      <a:pt x="3384" y="337"/>
                    </a:lnTo>
                    <a:lnTo>
                      <a:pt x="3469" y="364"/>
                    </a:lnTo>
                    <a:lnTo>
                      <a:pt x="3556" y="389"/>
                    </a:lnTo>
                    <a:lnTo>
                      <a:pt x="3644" y="413"/>
                    </a:lnTo>
                    <a:lnTo>
                      <a:pt x="3732" y="438"/>
                    </a:lnTo>
                    <a:lnTo>
                      <a:pt x="3818" y="463"/>
                    </a:lnTo>
                    <a:lnTo>
                      <a:pt x="3905" y="495"/>
                    </a:lnTo>
                    <a:lnTo>
                      <a:pt x="3988" y="529"/>
                    </a:lnTo>
                    <a:lnTo>
                      <a:pt x="4071" y="570"/>
                    </a:lnTo>
                    <a:lnTo>
                      <a:pt x="4091" y="591"/>
                    </a:lnTo>
                    <a:lnTo>
                      <a:pt x="4112" y="614"/>
                    </a:lnTo>
                    <a:lnTo>
                      <a:pt x="4130" y="636"/>
                    </a:lnTo>
                    <a:lnTo>
                      <a:pt x="4147" y="658"/>
                    </a:lnTo>
                    <a:lnTo>
                      <a:pt x="4161" y="681"/>
                    </a:lnTo>
                    <a:lnTo>
                      <a:pt x="4174" y="706"/>
                    </a:lnTo>
                    <a:lnTo>
                      <a:pt x="4185" y="731"/>
                    </a:lnTo>
                    <a:lnTo>
                      <a:pt x="4194" y="758"/>
                    </a:lnTo>
                    <a:lnTo>
                      <a:pt x="4201" y="768"/>
                    </a:lnTo>
                    <a:lnTo>
                      <a:pt x="4202" y="783"/>
                    </a:lnTo>
                    <a:lnTo>
                      <a:pt x="4201" y="791"/>
                    </a:lnTo>
                    <a:lnTo>
                      <a:pt x="4202" y="798"/>
                    </a:lnTo>
                    <a:lnTo>
                      <a:pt x="4202" y="806"/>
                    </a:lnTo>
                    <a:lnTo>
                      <a:pt x="4207" y="813"/>
                    </a:lnTo>
                    <a:lnTo>
                      <a:pt x="4219" y="853"/>
                    </a:lnTo>
                    <a:lnTo>
                      <a:pt x="4255" y="876"/>
                    </a:lnTo>
                    <a:lnTo>
                      <a:pt x="4292" y="901"/>
                    </a:lnTo>
                    <a:lnTo>
                      <a:pt x="4326" y="925"/>
                    </a:lnTo>
                    <a:lnTo>
                      <a:pt x="4362" y="953"/>
                    </a:lnTo>
                    <a:lnTo>
                      <a:pt x="4392" y="981"/>
                    </a:lnTo>
                    <a:lnTo>
                      <a:pt x="4420" y="1014"/>
                    </a:lnTo>
                    <a:lnTo>
                      <a:pt x="4444" y="1050"/>
                    </a:lnTo>
                    <a:lnTo>
                      <a:pt x="4464" y="1090"/>
                    </a:lnTo>
                    <a:lnTo>
                      <a:pt x="4454" y="1115"/>
                    </a:lnTo>
                    <a:lnTo>
                      <a:pt x="4439" y="1138"/>
                    </a:lnTo>
                    <a:lnTo>
                      <a:pt x="4420" y="1155"/>
                    </a:lnTo>
                    <a:lnTo>
                      <a:pt x="4397" y="1170"/>
                    </a:lnTo>
                    <a:lnTo>
                      <a:pt x="4372" y="1181"/>
                    </a:lnTo>
                    <a:lnTo>
                      <a:pt x="4347" y="1190"/>
                    </a:lnTo>
                    <a:lnTo>
                      <a:pt x="4320" y="1197"/>
                    </a:lnTo>
                    <a:lnTo>
                      <a:pt x="4296" y="1206"/>
                    </a:lnTo>
                    <a:lnTo>
                      <a:pt x="4277" y="1206"/>
                    </a:lnTo>
                    <a:lnTo>
                      <a:pt x="4261" y="1206"/>
                    </a:lnTo>
                    <a:lnTo>
                      <a:pt x="4244" y="1203"/>
                    </a:lnTo>
                    <a:lnTo>
                      <a:pt x="4229" y="1200"/>
                    </a:lnTo>
                    <a:lnTo>
                      <a:pt x="4213" y="1196"/>
                    </a:lnTo>
                    <a:lnTo>
                      <a:pt x="4198" y="1191"/>
                    </a:lnTo>
                    <a:lnTo>
                      <a:pt x="4182" y="1188"/>
                    </a:lnTo>
                    <a:lnTo>
                      <a:pt x="4167" y="1188"/>
                    </a:lnTo>
                    <a:lnTo>
                      <a:pt x="4164" y="1202"/>
                    </a:lnTo>
                    <a:lnTo>
                      <a:pt x="4158" y="1215"/>
                    </a:lnTo>
                    <a:lnTo>
                      <a:pt x="4149" y="1227"/>
                    </a:lnTo>
                    <a:lnTo>
                      <a:pt x="4140" y="1239"/>
                    </a:lnTo>
                    <a:lnTo>
                      <a:pt x="4130" y="1249"/>
                    </a:lnTo>
                    <a:lnTo>
                      <a:pt x="4122" y="1261"/>
                    </a:lnTo>
                    <a:lnTo>
                      <a:pt x="4118" y="1275"/>
                    </a:lnTo>
                    <a:lnTo>
                      <a:pt x="4118" y="1289"/>
                    </a:lnTo>
                    <a:lnTo>
                      <a:pt x="4106" y="1315"/>
                    </a:lnTo>
                    <a:lnTo>
                      <a:pt x="4094" y="1342"/>
                    </a:lnTo>
                    <a:lnTo>
                      <a:pt x="4080" y="1368"/>
                    </a:lnTo>
                    <a:lnTo>
                      <a:pt x="4069" y="1395"/>
                    </a:lnTo>
                    <a:lnTo>
                      <a:pt x="4055" y="1420"/>
                    </a:lnTo>
                    <a:lnTo>
                      <a:pt x="4042" y="1447"/>
                    </a:lnTo>
                    <a:lnTo>
                      <a:pt x="4028" y="1474"/>
                    </a:lnTo>
                    <a:lnTo>
                      <a:pt x="4016" y="1501"/>
                    </a:lnTo>
                    <a:lnTo>
                      <a:pt x="4010" y="1511"/>
                    </a:lnTo>
                    <a:lnTo>
                      <a:pt x="4004" y="1523"/>
                    </a:lnTo>
                    <a:lnTo>
                      <a:pt x="3997" y="1535"/>
                    </a:lnTo>
                    <a:lnTo>
                      <a:pt x="3991" y="1547"/>
                    </a:lnTo>
                    <a:lnTo>
                      <a:pt x="3982" y="1557"/>
                    </a:lnTo>
                    <a:lnTo>
                      <a:pt x="3975" y="1569"/>
                    </a:lnTo>
                    <a:lnTo>
                      <a:pt x="3967" y="1580"/>
                    </a:lnTo>
                    <a:lnTo>
                      <a:pt x="3961" y="1593"/>
                    </a:lnTo>
                    <a:lnTo>
                      <a:pt x="3943" y="1620"/>
                    </a:lnTo>
                    <a:lnTo>
                      <a:pt x="3927" y="1647"/>
                    </a:lnTo>
                    <a:lnTo>
                      <a:pt x="3912" y="1675"/>
                    </a:lnTo>
                    <a:lnTo>
                      <a:pt x="3899" y="1703"/>
                    </a:lnTo>
                    <a:lnTo>
                      <a:pt x="3884" y="1730"/>
                    </a:lnTo>
                    <a:lnTo>
                      <a:pt x="3869" y="1757"/>
                    </a:lnTo>
                    <a:lnTo>
                      <a:pt x="3854" y="1785"/>
                    </a:lnTo>
                    <a:lnTo>
                      <a:pt x="3841" y="1813"/>
                    </a:lnTo>
                    <a:lnTo>
                      <a:pt x="3821" y="1842"/>
                    </a:lnTo>
                    <a:lnTo>
                      <a:pt x="3802" y="1870"/>
                    </a:lnTo>
                    <a:lnTo>
                      <a:pt x="3781" y="1898"/>
                    </a:lnTo>
                    <a:lnTo>
                      <a:pt x="3762" y="1928"/>
                    </a:lnTo>
                    <a:lnTo>
                      <a:pt x="3741" y="1956"/>
                    </a:lnTo>
                    <a:lnTo>
                      <a:pt x="3725" y="1986"/>
                    </a:lnTo>
                    <a:lnTo>
                      <a:pt x="3710" y="2017"/>
                    </a:lnTo>
                    <a:lnTo>
                      <a:pt x="3699" y="2050"/>
                    </a:lnTo>
                    <a:lnTo>
                      <a:pt x="3664" y="2108"/>
                    </a:lnTo>
                    <a:lnTo>
                      <a:pt x="3623" y="2166"/>
                    </a:lnTo>
                    <a:lnTo>
                      <a:pt x="3579" y="2221"/>
                    </a:lnTo>
                    <a:lnTo>
                      <a:pt x="3531" y="2276"/>
                    </a:lnTo>
                    <a:lnTo>
                      <a:pt x="3479" y="2329"/>
                    </a:lnTo>
                    <a:lnTo>
                      <a:pt x="3427" y="2381"/>
                    </a:lnTo>
                    <a:lnTo>
                      <a:pt x="3373" y="2430"/>
                    </a:lnTo>
                    <a:lnTo>
                      <a:pt x="3323" y="2480"/>
                    </a:lnTo>
                    <a:lnTo>
                      <a:pt x="3265" y="2509"/>
                    </a:lnTo>
                    <a:lnTo>
                      <a:pt x="3211" y="2544"/>
                    </a:lnTo>
                    <a:lnTo>
                      <a:pt x="3159" y="2582"/>
                    </a:lnTo>
                    <a:lnTo>
                      <a:pt x="3108" y="2622"/>
                    </a:lnTo>
                    <a:lnTo>
                      <a:pt x="3056" y="2662"/>
                    </a:lnTo>
                    <a:lnTo>
                      <a:pt x="3006" y="2704"/>
                    </a:lnTo>
                    <a:lnTo>
                      <a:pt x="2954" y="2742"/>
                    </a:lnTo>
                    <a:lnTo>
                      <a:pt x="2901" y="2778"/>
                    </a:lnTo>
                    <a:lnTo>
                      <a:pt x="2873" y="2794"/>
                    </a:lnTo>
                    <a:lnTo>
                      <a:pt x="2845" y="2812"/>
                    </a:lnTo>
                    <a:lnTo>
                      <a:pt x="2817" y="2830"/>
                    </a:lnTo>
                    <a:lnTo>
                      <a:pt x="2790" y="2848"/>
                    </a:lnTo>
                    <a:lnTo>
                      <a:pt x="2761" y="2866"/>
                    </a:lnTo>
                    <a:lnTo>
                      <a:pt x="2735" y="2885"/>
                    </a:lnTo>
                    <a:lnTo>
                      <a:pt x="2708" y="2905"/>
                    </a:lnTo>
                    <a:lnTo>
                      <a:pt x="2684" y="2928"/>
                    </a:lnTo>
                    <a:lnTo>
                      <a:pt x="2605" y="2992"/>
                    </a:lnTo>
                    <a:lnTo>
                      <a:pt x="2537" y="3064"/>
                    </a:lnTo>
                    <a:lnTo>
                      <a:pt x="2473" y="3137"/>
                    </a:lnTo>
                    <a:lnTo>
                      <a:pt x="2416" y="3214"/>
                    </a:lnTo>
                    <a:lnTo>
                      <a:pt x="2361" y="3292"/>
                    </a:lnTo>
                    <a:lnTo>
                      <a:pt x="2309" y="3371"/>
                    </a:lnTo>
                    <a:lnTo>
                      <a:pt x="2255" y="3448"/>
                    </a:lnTo>
                    <a:lnTo>
                      <a:pt x="2202" y="3527"/>
                    </a:lnTo>
                    <a:lnTo>
                      <a:pt x="2193" y="3554"/>
                    </a:lnTo>
                    <a:lnTo>
                      <a:pt x="2187" y="3580"/>
                    </a:lnTo>
                    <a:lnTo>
                      <a:pt x="2178" y="3607"/>
                    </a:lnTo>
                    <a:lnTo>
                      <a:pt x="2172" y="3634"/>
                    </a:lnTo>
                    <a:lnTo>
                      <a:pt x="2165" y="3659"/>
                    </a:lnTo>
                    <a:lnTo>
                      <a:pt x="2157" y="3686"/>
                    </a:lnTo>
                    <a:lnTo>
                      <a:pt x="2147" y="3711"/>
                    </a:lnTo>
                    <a:lnTo>
                      <a:pt x="2138" y="3738"/>
                    </a:lnTo>
                    <a:lnTo>
                      <a:pt x="2148" y="3741"/>
                    </a:lnTo>
                    <a:lnTo>
                      <a:pt x="2160" y="3749"/>
                    </a:lnTo>
                    <a:lnTo>
                      <a:pt x="2172" y="3756"/>
                    </a:lnTo>
                    <a:lnTo>
                      <a:pt x="2184" y="3767"/>
                    </a:lnTo>
                    <a:lnTo>
                      <a:pt x="2194" y="3775"/>
                    </a:lnTo>
                    <a:lnTo>
                      <a:pt x="2205" y="3784"/>
                    </a:lnTo>
                    <a:lnTo>
                      <a:pt x="2215" y="3793"/>
                    </a:lnTo>
                    <a:lnTo>
                      <a:pt x="2227" y="3804"/>
                    </a:lnTo>
                    <a:lnTo>
                      <a:pt x="2258" y="3822"/>
                    </a:lnTo>
                    <a:lnTo>
                      <a:pt x="2293" y="3839"/>
                    </a:lnTo>
                    <a:lnTo>
                      <a:pt x="2327" y="3857"/>
                    </a:lnTo>
                    <a:lnTo>
                      <a:pt x="2361" y="3875"/>
                    </a:lnTo>
                    <a:lnTo>
                      <a:pt x="2394" y="3893"/>
                    </a:lnTo>
                    <a:lnTo>
                      <a:pt x="2427" y="3912"/>
                    </a:lnTo>
                    <a:lnTo>
                      <a:pt x="2456" y="3933"/>
                    </a:lnTo>
                    <a:lnTo>
                      <a:pt x="2488" y="3960"/>
                    </a:lnTo>
                    <a:lnTo>
                      <a:pt x="2507" y="3965"/>
                    </a:lnTo>
                    <a:lnTo>
                      <a:pt x="2526" y="3973"/>
                    </a:lnTo>
                    <a:lnTo>
                      <a:pt x="2543" y="3985"/>
                    </a:lnTo>
                    <a:lnTo>
                      <a:pt x="2561" y="3999"/>
                    </a:lnTo>
                    <a:lnTo>
                      <a:pt x="2575" y="4012"/>
                    </a:lnTo>
                    <a:lnTo>
                      <a:pt x="2592" y="4026"/>
                    </a:lnTo>
                    <a:lnTo>
                      <a:pt x="2610" y="4037"/>
                    </a:lnTo>
                    <a:lnTo>
                      <a:pt x="2629" y="4049"/>
                    </a:lnTo>
                    <a:lnTo>
                      <a:pt x="2680" y="4084"/>
                    </a:lnTo>
                    <a:lnTo>
                      <a:pt x="2724" y="4125"/>
                    </a:lnTo>
                    <a:lnTo>
                      <a:pt x="2760" y="4171"/>
                    </a:lnTo>
                    <a:lnTo>
                      <a:pt x="2793" y="4222"/>
                    </a:lnTo>
                    <a:lnTo>
                      <a:pt x="2817" y="4274"/>
                    </a:lnTo>
                    <a:lnTo>
                      <a:pt x="2837" y="4331"/>
                    </a:lnTo>
                    <a:lnTo>
                      <a:pt x="2852" y="4389"/>
                    </a:lnTo>
                    <a:lnTo>
                      <a:pt x="2866" y="4448"/>
                    </a:lnTo>
                    <a:lnTo>
                      <a:pt x="2894" y="4481"/>
                    </a:lnTo>
                    <a:lnTo>
                      <a:pt x="2927" y="4514"/>
                    </a:lnTo>
                    <a:lnTo>
                      <a:pt x="2959" y="4547"/>
                    </a:lnTo>
                    <a:lnTo>
                      <a:pt x="2989" y="4582"/>
                    </a:lnTo>
                    <a:lnTo>
                      <a:pt x="3013" y="4618"/>
                    </a:lnTo>
                    <a:lnTo>
                      <a:pt x="3028" y="4658"/>
                    </a:lnTo>
                    <a:lnTo>
                      <a:pt x="3029" y="4701"/>
                    </a:lnTo>
                    <a:lnTo>
                      <a:pt x="3019" y="4749"/>
                    </a:lnTo>
                    <a:lnTo>
                      <a:pt x="3006" y="4771"/>
                    </a:lnTo>
                    <a:lnTo>
                      <a:pt x="2991" y="4789"/>
                    </a:lnTo>
                    <a:lnTo>
                      <a:pt x="2973" y="4803"/>
                    </a:lnTo>
                    <a:lnTo>
                      <a:pt x="2952" y="4812"/>
                    </a:lnTo>
                    <a:lnTo>
                      <a:pt x="2928" y="4816"/>
                    </a:lnTo>
                    <a:lnTo>
                      <a:pt x="2906" y="4822"/>
                    </a:lnTo>
                    <a:lnTo>
                      <a:pt x="2884" y="4826"/>
                    </a:lnTo>
                    <a:lnTo>
                      <a:pt x="2861" y="4831"/>
                    </a:lnTo>
                    <a:lnTo>
                      <a:pt x="2849" y="4820"/>
                    </a:lnTo>
                    <a:lnTo>
                      <a:pt x="2840" y="4818"/>
                    </a:lnTo>
                    <a:lnTo>
                      <a:pt x="2828" y="4819"/>
                    </a:lnTo>
                    <a:lnTo>
                      <a:pt x="2820" y="4823"/>
                    </a:lnTo>
                    <a:lnTo>
                      <a:pt x="2809" y="4826"/>
                    </a:lnTo>
                    <a:lnTo>
                      <a:pt x="2799" y="4831"/>
                    </a:lnTo>
                    <a:lnTo>
                      <a:pt x="2788" y="4832"/>
                    </a:lnTo>
                    <a:lnTo>
                      <a:pt x="2779" y="4831"/>
                    </a:lnTo>
                    <a:lnTo>
                      <a:pt x="2763" y="4822"/>
                    </a:lnTo>
                    <a:lnTo>
                      <a:pt x="2748" y="4813"/>
                    </a:lnTo>
                    <a:lnTo>
                      <a:pt x="2732" y="4806"/>
                    </a:lnTo>
                    <a:lnTo>
                      <a:pt x="2717" y="4801"/>
                    </a:lnTo>
                    <a:lnTo>
                      <a:pt x="2699" y="4797"/>
                    </a:lnTo>
                    <a:lnTo>
                      <a:pt x="2683" y="4792"/>
                    </a:lnTo>
                    <a:lnTo>
                      <a:pt x="2666" y="4789"/>
                    </a:lnTo>
                    <a:lnTo>
                      <a:pt x="2650" y="4789"/>
                    </a:lnTo>
                    <a:lnTo>
                      <a:pt x="2614" y="4820"/>
                    </a:lnTo>
                    <a:lnTo>
                      <a:pt x="2578" y="4846"/>
                    </a:lnTo>
                    <a:lnTo>
                      <a:pt x="2538" y="4864"/>
                    </a:lnTo>
                    <a:lnTo>
                      <a:pt x="2497" y="4879"/>
                    </a:lnTo>
                    <a:lnTo>
                      <a:pt x="2452" y="4887"/>
                    </a:lnTo>
                    <a:lnTo>
                      <a:pt x="2409" y="4893"/>
                    </a:lnTo>
                    <a:lnTo>
                      <a:pt x="2363" y="4896"/>
                    </a:lnTo>
                    <a:lnTo>
                      <a:pt x="2318" y="4899"/>
                    </a:lnTo>
                    <a:lnTo>
                      <a:pt x="2273" y="4889"/>
                    </a:lnTo>
                    <a:lnTo>
                      <a:pt x="2229" y="4877"/>
                    </a:lnTo>
                    <a:lnTo>
                      <a:pt x="2184" y="4864"/>
                    </a:lnTo>
                    <a:lnTo>
                      <a:pt x="2142" y="4852"/>
                    </a:lnTo>
                    <a:lnTo>
                      <a:pt x="2098" y="4835"/>
                    </a:lnTo>
                    <a:lnTo>
                      <a:pt x="2056" y="4819"/>
                    </a:lnTo>
                    <a:lnTo>
                      <a:pt x="2016" y="4800"/>
                    </a:lnTo>
                    <a:lnTo>
                      <a:pt x="1975" y="4782"/>
                    </a:lnTo>
                    <a:lnTo>
                      <a:pt x="1971" y="4789"/>
                    </a:lnTo>
                    <a:lnTo>
                      <a:pt x="1975" y="4798"/>
                    </a:lnTo>
                    <a:lnTo>
                      <a:pt x="1961" y="4792"/>
                    </a:lnTo>
                    <a:lnTo>
                      <a:pt x="1950" y="4785"/>
                    </a:lnTo>
                    <a:lnTo>
                      <a:pt x="1937" y="4776"/>
                    </a:lnTo>
                    <a:lnTo>
                      <a:pt x="1925" y="4770"/>
                    </a:lnTo>
                    <a:lnTo>
                      <a:pt x="1903" y="4758"/>
                    </a:lnTo>
                    <a:lnTo>
                      <a:pt x="1882" y="4746"/>
                    </a:lnTo>
                    <a:lnTo>
                      <a:pt x="1861" y="4734"/>
                    </a:lnTo>
                    <a:lnTo>
                      <a:pt x="1840" y="4724"/>
                    </a:lnTo>
                    <a:lnTo>
                      <a:pt x="1818" y="4712"/>
                    </a:lnTo>
                    <a:lnTo>
                      <a:pt x="1797" y="4701"/>
                    </a:lnTo>
                    <a:lnTo>
                      <a:pt x="1775" y="4689"/>
                    </a:lnTo>
                    <a:lnTo>
                      <a:pt x="1754" y="4681"/>
                    </a:lnTo>
                    <a:lnTo>
                      <a:pt x="1719" y="4658"/>
                    </a:lnTo>
                    <a:lnTo>
                      <a:pt x="1688" y="4639"/>
                    </a:lnTo>
                    <a:lnTo>
                      <a:pt x="1654" y="4620"/>
                    </a:lnTo>
                    <a:lnTo>
                      <a:pt x="1623" y="4600"/>
                    </a:lnTo>
                    <a:lnTo>
                      <a:pt x="1588" y="4579"/>
                    </a:lnTo>
                    <a:lnTo>
                      <a:pt x="1556" y="4558"/>
                    </a:lnTo>
                    <a:lnTo>
                      <a:pt x="1524" y="4538"/>
                    </a:lnTo>
                    <a:lnTo>
                      <a:pt x="1493" y="4518"/>
                    </a:lnTo>
                    <a:lnTo>
                      <a:pt x="1469" y="4511"/>
                    </a:lnTo>
                    <a:lnTo>
                      <a:pt x="1447" y="4503"/>
                    </a:lnTo>
                    <a:lnTo>
                      <a:pt x="1425" y="4493"/>
                    </a:lnTo>
                    <a:lnTo>
                      <a:pt x="1405" y="4483"/>
                    </a:lnTo>
                    <a:lnTo>
                      <a:pt x="1383" y="4471"/>
                    </a:lnTo>
                    <a:lnTo>
                      <a:pt x="1364" y="4459"/>
                    </a:lnTo>
                    <a:lnTo>
                      <a:pt x="1343" y="4447"/>
                    </a:lnTo>
                    <a:lnTo>
                      <a:pt x="1323" y="4438"/>
                    </a:lnTo>
                    <a:lnTo>
                      <a:pt x="1291" y="4426"/>
                    </a:lnTo>
                    <a:lnTo>
                      <a:pt x="1262" y="4408"/>
                    </a:lnTo>
                    <a:lnTo>
                      <a:pt x="1234" y="4386"/>
                    </a:lnTo>
                    <a:lnTo>
                      <a:pt x="1210" y="4362"/>
                    </a:lnTo>
                    <a:lnTo>
                      <a:pt x="1185" y="4338"/>
                    </a:lnTo>
                    <a:lnTo>
                      <a:pt x="1158" y="4317"/>
                    </a:lnTo>
                    <a:lnTo>
                      <a:pt x="1130" y="4301"/>
                    </a:lnTo>
                    <a:lnTo>
                      <a:pt x="1097" y="4295"/>
                    </a:lnTo>
                    <a:lnTo>
                      <a:pt x="1044" y="4255"/>
                    </a:lnTo>
                    <a:lnTo>
                      <a:pt x="990" y="4216"/>
                    </a:lnTo>
                    <a:lnTo>
                      <a:pt x="936" y="4177"/>
                    </a:lnTo>
                    <a:lnTo>
                      <a:pt x="884" y="4139"/>
                    </a:lnTo>
                    <a:lnTo>
                      <a:pt x="831" y="4097"/>
                    </a:lnTo>
                    <a:lnTo>
                      <a:pt x="779" y="4057"/>
                    </a:lnTo>
                    <a:lnTo>
                      <a:pt x="728" y="4014"/>
                    </a:lnTo>
                    <a:lnTo>
                      <a:pt x="679" y="3969"/>
                    </a:lnTo>
                    <a:lnTo>
                      <a:pt x="655" y="3954"/>
                    </a:lnTo>
                    <a:lnTo>
                      <a:pt x="633" y="3942"/>
                    </a:lnTo>
                    <a:lnTo>
                      <a:pt x="609" y="3930"/>
                    </a:lnTo>
                    <a:lnTo>
                      <a:pt x="585" y="3920"/>
                    </a:lnTo>
                    <a:lnTo>
                      <a:pt x="561" y="3906"/>
                    </a:lnTo>
                    <a:lnTo>
                      <a:pt x="537" y="3895"/>
                    </a:lnTo>
                    <a:lnTo>
                      <a:pt x="515" y="3880"/>
                    </a:lnTo>
                    <a:lnTo>
                      <a:pt x="496" y="3865"/>
                    </a:lnTo>
                    <a:lnTo>
                      <a:pt x="487" y="3865"/>
                    </a:lnTo>
                    <a:lnTo>
                      <a:pt x="484" y="3863"/>
                    </a:lnTo>
                    <a:lnTo>
                      <a:pt x="482" y="3859"/>
                    </a:lnTo>
                    <a:lnTo>
                      <a:pt x="482" y="3854"/>
                    </a:lnTo>
                    <a:lnTo>
                      <a:pt x="482" y="3842"/>
                    </a:lnTo>
                    <a:lnTo>
                      <a:pt x="479" y="3834"/>
                    </a:lnTo>
                    <a:lnTo>
                      <a:pt x="472" y="3825"/>
                    </a:lnTo>
                    <a:lnTo>
                      <a:pt x="466" y="3816"/>
                    </a:lnTo>
                    <a:lnTo>
                      <a:pt x="459" y="3808"/>
                    </a:lnTo>
                    <a:lnTo>
                      <a:pt x="451" y="3804"/>
                    </a:lnTo>
                    <a:lnTo>
                      <a:pt x="442" y="3798"/>
                    </a:lnTo>
                    <a:lnTo>
                      <a:pt x="433" y="3793"/>
                    </a:lnTo>
                    <a:lnTo>
                      <a:pt x="426" y="3789"/>
                    </a:lnTo>
                    <a:lnTo>
                      <a:pt x="418" y="3784"/>
                    </a:lnTo>
                    <a:lnTo>
                      <a:pt x="390" y="3758"/>
                    </a:lnTo>
                    <a:lnTo>
                      <a:pt x="362" y="3734"/>
                    </a:lnTo>
                    <a:lnTo>
                      <a:pt x="334" y="3708"/>
                    </a:lnTo>
                    <a:lnTo>
                      <a:pt x="308" y="3683"/>
                    </a:lnTo>
                    <a:lnTo>
                      <a:pt x="281" y="3655"/>
                    </a:lnTo>
                    <a:lnTo>
                      <a:pt x="261" y="3627"/>
                    </a:lnTo>
                    <a:lnTo>
                      <a:pt x="243" y="3594"/>
                    </a:lnTo>
                    <a:lnTo>
                      <a:pt x="231" y="3561"/>
                    </a:lnTo>
                    <a:lnTo>
                      <a:pt x="223" y="3546"/>
                    </a:lnTo>
                    <a:lnTo>
                      <a:pt x="219" y="3533"/>
                    </a:lnTo>
                    <a:lnTo>
                      <a:pt x="214" y="3518"/>
                    </a:lnTo>
                    <a:lnTo>
                      <a:pt x="211" y="3503"/>
                    </a:lnTo>
                    <a:lnTo>
                      <a:pt x="205" y="3488"/>
                    </a:lnTo>
                    <a:lnTo>
                      <a:pt x="200" y="3475"/>
                    </a:lnTo>
                    <a:lnTo>
                      <a:pt x="191" y="3464"/>
                    </a:lnTo>
                    <a:lnTo>
                      <a:pt x="182" y="3457"/>
                    </a:lnTo>
                    <a:lnTo>
                      <a:pt x="182" y="3385"/>
                    </a:lnTo>
                    <a:lnTo>
                      <a:pt x="149" y="3357"/>
                    </a:lnTo>
                    <a:lnTo>
                      <a:pt x="118" y="3330"/>
                    </a:lnTo>
                    <a:lnTo>
                      <a:pt x="85" y="3299"/>
                    </a:lnTo>
                    <a:lnTo>
                      <a:pt x="58" y="3268"/>
                    </a:lnTo>
                    <a:lnTo>
                      <a:pt x="33" y="3232"/>
                    </a:lnTo>
                    <a:lnTo>
                      <a:pt x="15" y="3196"/>
                    </a:lnTo>
                    <a:lnTo>
                      <a:pt x="3" y="3156"/>
                    </a:lnTo>
                    <a:lnTo>
                      <a:pt x="0" y="3116"/>
                    </a:lnTo>
                    <a:lnTo>
                      <a:pt x="6" y="3104"/>
                    </a:lnTo>
                    <a:lnTo>
                      <a:pt x="13" y="3095"/>
                    </a:lnTo>
                    <a:lnTo>
                      <a:pt x="19" y="3083"/>
                    </a:lnTo>
                    <a:lnTo>
                      <a:pt x="28" y="3074"/>
                    </a:lnTo>
                    <a:lnTo>
                      <a:pt x="34" y="3064"/>
                    </a:lnTo>
                    <a:lnTo>
                      <a:pt x="43" y="3055"/>
                    </a:lnTo>
                    <a:lnTo>
                      <a:pt x="52" y="3046"/>
                    </a:lnTo>
                    <a:lnTo>
                      <a:pt x="66" y="3042"/>
                    </a:lnTo>
                    <a:lnTo>
                      <a:pt x="74" y="3043"/>
                    </a:lnTo>
                    <a:lnTo>
                      <a:pt x="86" y="3045"/>
                    </a:lnTo>
                    <a:lnTo>
                      <a:pt x="98" y="3043"/>
                    </a:lnTo>
                    <a:lnTo>
                      <a:pt x="110" y="3043"/>
                    </a:lnTo>
                    <a:lnTo>
                      <a:pt x="121" y="3040"/>
                    </a:lnTo>
                    <a:lnTo>
                      <a:pt x="131" y="3036"/>
                    </a:lnTo>
                    <a:lnTo>
                      <a:pt x="139" y="3027"/>
                    </a:lnTo>
                    <a:lnTo>
                      <a:pt x="147" y="3018"/>
                    </a:lnTo>
                    <a:lnTo>
                      <a:pt x="146" y="3007"/>
                    </a:lnTo>
                    <a:lnTo>
                      <a:pt x="147" y="3003"/>
                    </a:lnTo>
                    <a:lnTo>
                      <a:pt x="150" y="3000"/>
                    </a:lnTo>
                    <a:lnTo>
                      <a:pt x="158" y="3000"/>
                    </a:lnTo>
                    <a:lnTo>
                      <a:pt x="170" y="2997"/>
                    </a:lnTo>
                    <a:lnTo>
                      <a:pt x="182" y="2989"/>
                    </a:lnTo>
                    <a:lnTo>
                      <a:pt x="183" y="2961"/>
                    </a:lnTo>
                    <a:lnTo>
                      <a:pt x="186" y="2933"/>
                    </a:lnTo>
                    <a:lnTo>
                      <a:pt x="189" y="2906"/>
                    </a:lnTo>
                    <a:lnTo>
                      <a:pt x="194" y="2881"/>
                    </a:lnTo>
                    <a:lnTo>
                      <a:pt x="198" y="2854"/>
                    </a:lnTo>
                    <a:lnTo>
                      <a:pt x="207" y="2829"/>
                    </a:lnTo>
                    <a:lnTo>
                      <a:pt x="216" y="2805"/>
                    </a:lnTo>
                    <a:lnTo>
                      <a:pt x="231" y="2784"/>
                    </a:lnTo>
                    <a:lnTo>
                      <a:pt x="238" y="2717"/>
                    </a:lnTo>
                    <a:lnTo>
                      <a:pt x="252" y="2653"/>
                    </a:lnTo>
                    <a:lnTo>
                      <a:pt x="270" y="2591"/>
                    </a:lnTo>
                    <a:lnTo>
                      <a:pt x="293" y="2532"/>
                    </a:lnTo>
                    <a:lnTo>
                      <a:pt x="320" y="2473"/>
                    </a:lnTo>
                    <a:lnTo>
                      <a:pt x="351" y="2418"/>
                    </a:lnTo>
                    <a:lnTo>
                      <a:pt x="387" y="2364"/>
                    </a:lnTo>
                    <a:lnTo>
                      <a:pt x="427" y="2314"/>
                    </a:lnTo>
                    <a:lnTo>
                      <a:pt x="442" y="2291"/>
                    </a:lnTo>
                    <a:lnTo>
                      <a:pt x="460" y="2270"/>
                    </a:lnTo>
                    <a:lnTo>
                      <a:pt x="475" y="2250"/>
                    </a:lnTo>
                    <a:lnTo>
                      <a:pt x="493" y="2232"/>
                    </a:lnTo>
                    <a:lnTo>
                      <a:pt x="511" y="2212"/>
                    </a:lnTo>
                    <a:lnTo>
                      <a:pt x="529" y="2195"/>
                    </a:lnTo>
                    <a:lnTo>
                      <a:pt x="548" y="2178"/>
                    </a:lnTo>
                    <a:lnTo>
                      <a:pt x="572" y="2166"/>
                    </a:lnTo>
                    <a:lnTo>
                      <a:pt x="591" y="2148"/>
                    </a:lnTo>
                    <a:lnTo>
                      <a:pt x="612" y="2133"/>
                    </a:lnTo>
                    <a:lnTo>
                      <a:pt x="633" y="2119"/>
                    </a:lnTo>
                    <a:lnTo>
                      <a:pt x="654" y="2105"/>
                    </a:lnTo>
                    <a:lnTo>
                      <a:pt x="673" y="2090"/>
                    </a:lnTo>
                    <a:lnTo>
                      <a:pt x="694" y="2077"/>
                    </a:lnTo>
                    <a:lnTo>
                      <a:pt x="713" y="2064"/>
                    </a:lnTo>
                    <a:lnTo>
                      <a:pt x="734" y="2050"/>
                    </a:lnTo>
                    <a:lnTo>
                      <a:pt x="759" y="2034"/>
                    </a:lnTo>
                    <a:lnTo>
                      <a:pt x="785" y="2017"/>
                    </a:lnTo>
                    <a:lnTo>
                      <a:pt x="808" y="2000"/>
                    </a:lnTo>
                    <a:lnTo>
                      <a:pt x="835" y="1983"/>
                    </a:lnTo>
                    <a:lnTo>
                      <a:pt x="860" y="1965"/>
                    </a:lnTo>
                    <a:lnTo>
                      <a:pt x="889" y="1953"/>
                    </a:lnTo>
                    <a:lnTo>
                      <a:pt x="917" y="1944"/>
                    </a:lnTo>
                    <a:lnTo>
                      <a:pt x="950" y="1940"/>
                    </a:lnTo>
                    <a:lnTo>
                      <a:pt x="966" y="1927"/>
                    </a:lnTo>
                    <a:lnTo>
                      <a:pt x="986" y="1918"/>
                    </a:lnTo>
                    <a:lnTo>
                      <a:pt x="1005" y="1912"/>
                    </a:lnTo>
                    <a:lnTo>
                      <a:pt x="1026" y="1909"/>
                    </a:lnTo>
                    <a:lnTo>
                      <a:pt x="1047" y="1904"/>
                    </a:lnTo>
                    <a:lnTo>
                      <a:pt x="1067" y="1901"/>
                    </a:lnTo>
                    <a:lnTo>
                      <a:pt x="1087" y="1894"/>
                    </a:lnTo>
                    <a:lnTo>
                      <a:pt x="1106" y="1885"/>
                    </a:lnTo>
                    <a:lnTo>
                      <a:pt x="1136" y="1876"/>
                    </a:lnTo>
                    <a:lnTo>
                      <a:pt x="1166" y="1863"/>
                    </a:lnTo>
                    <a:lnTo>
                      <a:pt x="1194" y="1848"/>
                    </a:lnTo>
                    <a:lnTo>
                      <a:pt x="1222" y="1831"/>
                    </a:lnTo>
                    <a:lnTo>
                      <a:pt x="1249" y="1812"/>
                    </a:lnTo>
                    <a:lnTo>
                      <a:pt x="1276" y="1794"/>
                    </a:lnTo>
                    <a:lnTo>
                      <a:pt x="1303" y="1776"/>
                    </a:lnTo>
                    <a:lnTo>
                      <a:pt x="1332" y="1764"/>
                    </a:lnTo>
                    <a:lnTo>
                      <a:pt x="1349" y="1745"/>
                    </a:lnTo>
                    <a:lnTo>
                      <a:pt x="1368" y="1732"/>
                    </a:lnTo>
                    <a:lnTo>
                      <a:pt x="1387" y="1718"/>
                    </a:lnTo>
                    <a:lnTo>
                      <a:pt x="1410" y="1706"/>
                    </a:lnTo>
                    <a:lnTo>
                      <a:pt x="1429" y="1693"/>
                    </a:lnTo>
                    <a:lnTo>
                      <a:pt x="1449" y="1679"/>
                    </a:lnTo>
                    <a:lnTo>
                      <a:pt x="1468" y="1663"/>
                    </a:lnTo>
                    <a:lnTo>
                      <a:pt x="1487" y="1648"/>
                    </a:lnTo>
                    <a:lnTo>
                      <a:pt x="1499" y="1641"/>
                    </a:lnTo>
                    <a:lnTo>
                      <a:pt x="1511" y="1633"/>
                    </a:lnTo>
                    <a:lnTo>
                      <a:pt x="1520" y="1623"/>
                    </a:lnTo>
                    <a:lnTo>
                      <a:pt x="1530" y="1612"/>
                    </a:lnTo>
                    <a:lnTo>
                      <a:pt x="1539" y="1601"/>
                    </a:lnTo>
                    <a:lnTo>
                      <a:pt x="1550" y="1589"/>
                    </a:lnTo>
                    <a:lnTo>
                      <a:pt x="1559" y="1577"/>
                    </a:lnTo>
                    <a:lnTo>
                      <a:pt x="1569" y="1568"/>
                    </a:lnTo>
                    <a:lnTo>
                      <a:pt x="1577" y="1545"/>
                    </a:lnTo>
                    <a:lnTo>
                      <a:pt x="1588" y="1525"/>
                    </a:lnTo>
                    <a:lnTo>
                      <a:pt x="1602" y="1504"/>
                    </a:lnTo>
                    <a:lnTo>
                      <a:pt x="1615" y="1484"/>
                    </a:lnTo>
                    <a:lnTo>
                      <a:pt x="1627" y="1464"/>
                    </a:lnTo>
                    <a:lnTo>
                      <a:pt x="1639" y="1443"/>
                    </a:lnTo>
                    <a:lnTo>
                      <a:pt x="1649" y="1422"/>
                    </a:lnTo>
                    <a:lnTo>
                      <a:pt x="1658" y="1403"/>
                    </a:lnTo>
                    <a:lnTo>
                      <a:pt x="1667" y="1380"/>
                    </a:lnTo>
                    <a:lnTo>
                      <a:pt x="1679" y="1361"/>
                    </a:lnTo>
                    <a:lnTo>
                      <a:pt x="1691" y="1342"/>
                    </a:lnTo>
                    <a:lnTo>
                      <a:pt x="1705" y="1324"/>
                    </a:lnTo>
                    <a:lnTo>
                      <a:pt x="1716" y="1304"/>
                    </a:lnTo>
                    <a:lnTo>
                      <a:pt x="1728" y="1285"/>
                    </a:lnTo>
                    <a:lnTo>
                      <a:pt x="1740" y="1266"/>
                    </a:lnTo>
                    <a:lnTo>
                      <a:pt x="1751" y="1246"/>
                    </a:lnTo>
                    <a:lnTo>
                      <a:pt x="1772" y="1218"/>
                    </a:lnTo>
                    <a:lnTo>
                      <a:pt x="1792" y="1190"/>
                    </a:lnTo>
                    <a:lnTo>
                      <a:pt x="1809" y="1158"/>
                    </a:lnTo>
                    <a:lnTo>
                      <a:pt x="1824" y="1129"/>
                    </a:lnTo>
                    <a:lnTo>
                      <a:pt x="1834" y="1096"/>
                    </a:lnTo>
                    <a:lnTo>
                      <a:pt x="1844" y="1063"/>
                    </a:lnTo>
                    <a:lnTo>
                      <a:pt x="1850" y="1029"/>
                    </a:lnTo>
                    <a:lnTo>
                      <a:pt x="1855" y="995"/>
                    </a:lnTo>
                    <a:lnTo>
                      <a:pt x="1852" y="986"/>
                    </a:lnTo>
                    <a:lnTo>
                      <a:pt x="1850" y="977"/>
                    </a:lnTo>
                    <a:lnTo>
                      <a:pt x="1847" y="969"/>
                    </a:lnTo>
                    <a:lnTo>
                      <a:pt x="1847" y="963"/>
                    </a:lnTo>
                    <a:lnTo>
                      <a:pt x="1846" y="956"/>
                    </a:lnTo>
                    <a:lnTo>
                      <a:pt x="1849" y="950"/>
                    </a:lnTo>
                    <a:lnTo>
                      <a:pt x="1852" y="943"/>
                    </a:lnTo>
                    <a:lnTo>
                      <a:pt x="1861" y="937"/>
                    </a:lnTo>
                    <a:lnTo>
                      <a:pt x="1865" y="925"/>
                    </a:lnTo>
                    <a:lnTo>
                      <a:pt x="1864" y="913"/>
                    </a:lnTo>
                    <a:lnTo>
                      <a:pt x="1858" y="899"/>
                    </a:lnTo>
                    <a:lnTo>
                      <a:pt x="1855" y="888"/>
                    </a:lnTo>
                    <a:lnTo>
                      <a:pt x="1830" y="867"/>
                    </a:lnTo>
                    <a:lnTo>
                      <a:pt x="1804" y="850"/>
                    </a:lnTo>
                    <a:lnTo>
                      <a:pt x="1777" y="838"/>
                    </a:lnTo>
                    <a:lnTo>
                      <a:pt x="1751" y="828"/>
                    </a:lnTo>
                    <a:lnTo>
                      <a:pt x="1722" y="816"/>
                    </a:lnTo>
                    <a:lnTo>
                      <a:pt x="1696" y="803"/>
                    </a:lnTo>
                    <a:lnTo>
                      <a:pt x="1670" y="785"/>
                    </a:lnTo>
                    <a:lnTo>
                      <a:pt x="1649" y="764"/>
                    </a:lnTo>
                    <a:lnTo>
                      <a:pt x="1611" y="730"/>
                    </a:lnTo>
                    <a:lnTo>
                      <a:pt x="1577" y="695"/>
                    </a:lnTo>
                    <a:lnTo>
                      <a:pt x="1547" y="655"/>
                    </a:lnTo>
                    <a:lnTo>
                      <a:pt x="1521" y="615"/>
                    </a:lnTo>
                    <a:lnTo>
                      <a:pt x="1502" y="570"/>
                    </a:lnTo>
                    <a:lnTo>
                      <a:pt x="1492" y="523"/>
                    </a:lnTo>
                    <a:lnTo>
                      <a:pt x="1490" y="472"/>
                    </a:lnTo>
                    <a:lnTo>
                      <a:pt x="1502" y="420"/>
                    </a:lnTo>
                    <a:lnTo>
                      <a:pt x="1508" y="416"/>
                    </a:lnTo>
                    <a:lnTo>
                      <a:pt x="1510" y="408"/>
                    </a:lnTo>
                    <a:lnTo>
                      <a:pt x="1508" y="401"/>
                    </a:lnTo>
                    <a:lnTo>
                      <a:pt x="1508" y="396"/>
                    </a:lnTo>
                    <a:lnTo>
                      <a:pt x="1495" y="383"/>
                    </a:lnTo>
                    <a:lnTo>
                      <a:pt x="1483" y="375"/>
                    </a:lnTo>
                    <a:lnTo>
                      <a:pt x="1469" y="368"/>
                    </a:lnTo>
                    <a:lnTo>
                      <a:pt x="1456" y="364"/>
                    </a:lnTo>
                    <a:lnTo>
                      <a:pt x="1441" y="356"/>
                    </a:lnTo>
                    <a:lnTo>
                      <a:pt x="1428" y="349"/>
                    </a:lnTo>
                    <a:lnTo>
                      <a:pt x="1416" y="340"/>
                    </a:lnTo>
                    <a:lnTo>
                      <a:pt x="1407" y="331"/>
                    </a:lnTo>
                    <a:lnTo>
                      <a:pt x="1393" y="314"/>
                    </a:lnTo>
                    <a:lnTo>
                      <a:pt x="1380" y="299"/>
                    </a:lnTo>
                    <a:lnTo>
                      <a:pt x="1368" y="285"/>
                    </a:lnTo>
                    <a:lnTo>
                      <a:pt x="1358" y="270"/>
                    </a:lnTo>
                    <a:lnTo>
                      <a:pt x="1349" y="252"/>
                    </a:lnTo>
                    <a:lnTo>
                      <a:pt x="1344" y="235"/>
                    </a:lnTo>
                    <a:lnTo>
                      <a:pt x="1343" y="216"/>
                    </a:lnTo>
                    <a:lnTo>
                      <a:pt x="1349" y="195"/>
                    </a:lnTo>
                    <a:lnTo>
                      <a:pt x="1349" y="176"/>
                    </a:lnTo>
                    <a:lnTo>
                      <a:pt x="1353" y="160"/>
                    </a:lnTo>
                    <a:lnTo>
                      <a:pt x="1359" y="142"/>
                    </a:lnTo>
                    <a:lnTo>
                      <a:pt x="1368" y="128"/>
                    </a:lnTo>
                    <a:lnTo>
                      <a:pt x="1377" y="112"/>
                    </a:lnTo>
                    <a:lnTo>
                      <a:pt x="1389" y="99"/>
                    </a:lnTo>
                    <a:lnTo>
                      <a:pt x="1402" y="85"/>
                    </a:lnTo>
                    <a:lnTo>
                      <a:pt x="1419" y="73"/>
                    </a:lnTo>
                    <a:lnTo>
                      <a:pt x="1431" y="66"/>
                    </a:lnTo>
                    <a:lnTo>
                      <a:pt x="1446" y="58"/>
                    </a:lnTo>
                    <a:lnTo>
                      <a:pt x="1459" y="51"/>
                    </a:lnTo>
                    <a:lnTo>
                      <a:pt x="1475" y="46"/>
                    </a:lnTo>
                    <a:lnTo>
                      <a:pt x="1490" y="42"/>
                    </a:lnTo>
                    <a:lnTo>
                      <a:pt x="1505" y="42"/>
                    </a:lnTo>
                    <a:lnTo>
                      <a:pt x="1520" y="45"/>
                    </a:lnTo>
                    <a:lnTo>
                      <a:pt x="1536" y="52"/>
                    </a:lnTo>
                    <a:lnTo>
                      <a:pt x="1556" y="49"/>
                    </a:lnTo>
                    <a:lnTo>
                      <a:pt x="1578" y="48"/>
                    </a:lnTo>
                    <a:lnTo>
                      <a:pt x="1600" y="46"/>
                    </a:lnTo>
                    <a:lnTo>
                      <a:pt x="1624" y="48"/>
                    </a:lnTo>
                    <a:lnTo>
                      <a:pt x="1644" y="51"/>
                    </a:lnTo>
                    <a:lnTo>
                      <a:pt x="1664" y="57"/>
                    </a:lnTo>
                    <a:lnTo>
                      <a:pt x="1681" y="67"/>
                    </a:lnTo>
                    <a:lnTo>
                      <a:pt x="1699" y="85"/>
                    </a:lnTo>
                    <a:lnTo>
                      <a:pt x="1724" y="81"/>
                    </a:lnTo>
                    <a:lnTo>
                      <a:pt x="1748" y="72"/>
                    </a:lnTo>
                    <a:lnTo>
                      <a:pt x="1770" y="58"/>
                    </a:lnTo>
                    <a:lnTo>
                      <a:pt x="1792" y="46"/>
                    </a:lnTo>
                    <a:lnTo>
                      <a:pt x="1815" y="33"/>
                    </a:lnTo>
                    <a:lnTo>
                      <a:pt x="1837" y="23"/>
                    </a:lnTo>
                    <a:lnTo>
                      <a:pt x="1861" y="17"/>
                    </a:lnTo>
                    <a:lnTo>
                      <a:pt x="1889" y="18"/>
                    </a:lnTo>
                    <a:lnTo>
                      <a:pt x="1910" y="8"/>
                    </a:lnTo>
                    <a:lnTo>
                      <a:pt x="1934" y="3"/>
                    </a:lnTo>
                    <a:lnTo>
                      <a:pt x="1959" y="2"/>
                    </a:lnTo>
                    <a:lnTo>
                      <a:pt x="1984" y="5"/>
                    </a:lnTo>
                    <a:lnTo>
                      <a:pt x="2008" y="6"/>
                    </a:lnTo>
                    <a:lnTo>
                      <a:pt x="2032" y="8"/>
                    </a:lnTo>
                    <a:lnTo>
                      <a:pt x="2054" y="8"/>
                    </a:lnTo>
                    <a:lnTo>
                      <a:pt x="2077" y="3"/>
                    </a:lnTo>
                    <a:lnTo>
                      <a:pt x="2132" y="0"/>
                    </a:lnTo>
                    <a:lnTo>
                      <a:pt x="2187" y="6"/>
                    </a:lnTo>
                    <a:lnTo>
                      <a:pt x="2240" y="17"/>
                    </a:lnTo>
                    <a:lnTo>
                      <a:pt x="2294" y="32"/>
                    </a:lnTo>
                    <a:lnTo>
                      <a:pt x="2345" y="48"/>
                    </a:lnTo>
                    <a:lnTo>
                      <a:pt x="2397" y="66"/>
                    </a:lnTo>
                    <a:lnTo>
                      <a:pt x="2449" y="81"/>
                    </a:lnTo>
                    <a:lnTo>
                      <a:pt x="2502" y="94"/>
                    </a:lnTo>
                    <a:lnTo>
                      <a:pt x="2519" y="96"/>
                    </a:lnTo>
                    <a:lnTo>
                      <a:pt x="2537" y="100"/>
                    </a:lnTo>
                    <a:lnTo>
                      <a:pt x="2553" y="103"/>
                    </a:lnTo>
                    <a:lnTo>
                      <a:pt x="2571" y="107"/>
                    </a:lnTo>
                    <a:lnTo>
                      <a:pt x="2589" y="110"/>
                    </a:lnTo>
                    <a:lnTo>
                      <a:pt x="2607" y="115"/>
                    </a:lnTo>
                    <a:lnTo>
                      <a:pt x="2625" y="116"/>
                    </a:lnTo>
                    <a:lnTo>
                      <a:pt x="2644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-732" y="261"/>
                <a:ext cx="1102" cy="656"/>
              </a:xfrm>
              <a:custGeom>
                <a:avLst/>
                <a:gdLst>
                  <a:gd name="T0" fmla="*/ 583 w 2203"/>
                  <a:gd name="T1" fmla="*/ 43 h 1313"/>
                  <a:gd name="T2" fmla="*/ 680 w 2203"/>
                  <a:gd name="T3" fmla="*/ 21 h 1313"/>
                  <a:gd name="T4" fmla="*/ 674 w 2203"/>
                  <a:gd name="T5" fmla="*/ 63 h 1313"/>
                  <a:gd name="T6" fmla="*/ 792 w 2203"/>
                  <a:gd name="T7" fmla="*/ 90 h 1313"/>
                  <a:gd name="T8" fmla="*/ 920 w 2203"/>
                  <a:gd name="T9" fmla="*/ 115 h 1313"/>
                  <a:gd name="T10" fmla="*/ 946 w 2203"/>
                  <a:gd name="T11" fmla="*/ 169 h 1313"/>
                  <a:gd name="T12" fmla="*/ 1125 w 2203"/>
                  <a:gd name="T13" fmla="*/ 146 h 1313"/>
                  <a:gd name="T14" fmla="*/ 1061 w 2203"/>
                  <a:gd name="T15" fmla="*/ 210 h 1313"/>
                  <a:gd name="T16" fmla="*/ 1252 w 2203"/>
                  <a:gd name="T17" fmla="*/ 212 h 1313"/>
                  <a:gd name="T18" fmla="*/ 1211 w 2203"/>
                  <a:gd name="T19" fmla="*/ 268 h 1313"/>
                  <a:gd name="T20" fmla="*/ 1408 w 2203"/>
                  <a:gd name="T21" fmla="*/ 210 h 1313"/>
                  <a:gd name="T22" fmla="*/ 1368 w 2203"/>
                  <a:gd name="T23" fmla="*/ 308 h 1313"/>
                  <a:gd name="T24" fmla="*/ 1531 w 2203"/>
                  <a:gd name="T25" fmla="*/ 283 h 1313"/>
                  <a:gd name="T26" fmla="*/ 1467 w 2203"/>
                  <a:gd name="T27" fmla="*/ 325 h 1313"/>
                  <a:gd name="T28" fmla="*/ 1549 w 2203"/>
                  <a:gd name="T29" fmla="*/ 346 h 1313"/>
                  <a:gd name="T30" fmla="*/ 1710 w 2203"/>
                  <a:gd name="T31" fmla="*/ 368 h 1313"/>
                  <a:gd name="T32" fmla="*/ 1808 w 2203"/>
                  <a:gd name="T33" fmla="*/ 358 h 1313"/>
                  <a:gd name="T34" fmla="*/ 1825 w 2203"/>
                  <a:gd name="T35" fmla="*/ 390 h 1313"/>
                  <a:gd name="T36" fmla="*/ 1844 w 2203"/>
                  <a:gd name="T37" fmla="*/ 423 h 1313"/>
                  <a:gd name="T38" fmla="*/ 1904 w 2203"/>
                  <a:gd name="T39" fmla="*/ 454 h 1313"/>
                  <a:gd name="T40" fmla="*/ 2018 w 2203"/>
                  <a:gd name="T41" fmla="*/ 428 h 1313"/>
                  <a:gd name="T42" fmla="*/ 2017 w 2203"/>
                  <a:gd name="T43" fmla="*/ 462 h 1313"/>
                  <a:gd name="T44" fmla="*/ 2140 w 2203"/>
                  <a:gd name="T45" fmla="*/ 456 h 1313"/>
                  <a:gd name="T46" fmla="*/ 2146 w 2203"/>
                  <a:gd name="T47" fmla="*/ 489 h 1313"/>
                  <a:gd name="T48" fmla="*/ 2087 w 2203"/>
                  <a:gd name="T49" fmla="*/ 563 h 1313"/>
                  <a:gd name="T50" fmla="*/ 1912 w 2203"/>
                  <a:gd name="T51" fmla="*/ 837 h 1313"/>
                  <a:gd name="T52" fmla="*/ 1929 w 2203"/>
                  <a:gd name="T53" fmla="*/ 1185 h 1313"/>
                  <a:gd name="T54" fmla="*/ 2002 w 2203"/>
                  <a:gd name="T55" fmla="*/ 1304 h 1313"/>
                  <a:gd name="T56" fmla="*/ 1844 w 2203"/>
                  <a:gd name="T57" fmla="*/ 1144 h 1313"/>
                  <a:gd name="T58" fmla="*/ 1811 w 2203"/>
                  <a:gd name="T59" fmla="*/ 950 h 1313"/>
                  <a:gd name="T60" fmla="*/ 1798 w 2203"/>
                  <a:gd name="T61" fmla="*/ 899 h 1313"/>
                  <a:gd name="T62" fmla="*/ 1804 w 2203"/>
                  <a:gd name="T63" fmla="*/ 1078 h 1313"/>
                  <a:gd name="T64" fmla="*/ 1816 w 2203"/>
                  <a:gd name="T65" fmla="*/ 1203 h 1313"/>
                  <a:gd name="T66" fmla="*/ 1667 w 2203"/>
                  <a:gd name="T67" fmla="*/ 1148 h 1313"/>
                  <a:gd name="T68" fmla="*/ 1491 w 2203"/>
                  <a:gd name="T69" fmla="*/ 1081 h 1313"/>
                  <a:gd name="T70" fmla="*/ 1464 w 2203"/>
                  <a:gd name="T71" fmla="*/ 1126 h 1313"/>
                  <a:gd name="T72" fmla="*/ 1369 w 2203"/>
                  <a:gd name="T73" fmla="*/ 1004 h 1313"/>
                  <a:gd name="T74" fmla="*/ 1383 w 2203"/>
                  <a:gd name="T75" fmla="*/ 1148 h 1313"/>
                  <a:gd name="T76" fmla="*/ 1281 w 2203"/>
                  <a:gd name="T77" fmla="*/ 986 h 1313"/>
                  <a:gd name="T78" fmla="*/ 1249 w 2203"/>
                  <a:gd name="T79" fmla="*/ 1103 h 1313"/>
                  <a:gd name="T80" fmla="*/ 1188 w 2203"/>
                  <a:gd name="T81" fmla="*/ 1054 h 1313"/>
                  <a:gd name="T82" fmla="*/ 1107 w 2203"/>
                  <a:gd name="T83" fmla="*/ 1036 h 1313"/>
                  <a:gd name="T84" fmla="*/ 1019 w 2203"/>
                  <a:gd name="T85" fmla="*/ 998 h 1313"/>
                  <a:gd name="T86" fmla="*/ 894 w 2203"/>
                  <a:gd name="T87" fmla="*/ 925 h 1313"/>
                  <a:gd name="T88" fmla="*/ 790 w 2203"/>
                  <a:gd name="T89" fmla="*/ 865 h 1313"/>
                  <a:gd name="T90" fmla="*/ 763 w 2203"/>
                  <a:gd name="T91" fmla="*/ 879 h 1313"/>
                  <a:gd name="T92" fmla="*/ 690 w 2203"/>
                  <a:gd name="T93" fmla="*/ 832 h 1313"/>
                  <a:gd name="T94" fmla="*/ 640 w 2203"/>
                  <a:gd name="T95" fmla="*/ 809 h 1313"/>
                  <a:gd name="T96" fmla="*/ 626 w 2203"/>
                  <a:gd name="T97" fmla="*/ 868 h 1313"/>
                  <a:gd name="T98" fmla="*/ 550 w 2203"/>
                  <a:gd name="T99" fmla="*/ 788 h 1313"/>
                  <a:gd name="T100" fmla="*/ 522 w 2203"/>
                  <a:gd name="T101" fmla="*/ 841 h 1313"/>
                  <a:gd name="T102" fmla="*/ 443 w 2203"/>
                  <a:gd name="T103" fmla="*/ 780 h 1313"/>
                  <a:gd name="T104" fmla="*/ 343 w 2203"/>
                  <a:gd name="T105" fmla="*/ 669 h 1313"/>
                  <a:gd name="T106" fmla="*/ 315 w 2203"/>
                  <a:gd name="T107" fmla="*/ 725 h 1313"/>
                  <a:gd name="T108" fmla="*/ 209 w 2203"/>
                  <a:gd name="T109" fmla="*/ 639 h 1313"/>
                  <a:gd name="T110" fmla="*/ 183 w 2203"/>
                  <a:gd name="T111" fmla="*/ 646 h 1313"/>
                  <a:gd name="T112" fmla="*/ 7 w 2203"/>
                  <a:gd name="T113" fmla="*/ 259 h 1313"/>
                  <a:gd name="T114" fmla="*/ 238 w 2203"/>
                  <a:gd name="T115" fmla="*/ 39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03" h="1313">
                    <a:moveTo>
                      <a:pt x="394" y="30"/>
                    </a:moveTo>
                    <a:lnTo>
                      <a:pt x="418" y="26"/>
                    </a:lnTo>
                    <a:lnTo>
                      <a:pt x="445" y="21"/>
                    </a:lnTo>
                    <a:lnTo>
                      <a:pt x="471" y="17"/>
                    </a:lnTo>
                    <a:lnTo>
                      <a:pt x="498" y="15"/>
                    </a:lnTo>
                    <a:lnTo>
                      <a:pt x="524" y="14"/>
                    </a:lnTo>
                    <a:lnTo>
                      <a:pt x="550" y="15"/>
                    </a:lnTo>
                    <a:lnTo>
                      <a:pt x="574" y="20"/>
                    </a:lnTo>
                    <a:lnTo>
                      <a:pt x="600" y="30"/>
                    </a:lnTo>
                    <a:lnTo>
                      <a:pt x="598" y="38"/>
                    </a:lnTo>
                    <a:lnTo>
                      <a:pt x="592" y="42"/>
                    </a:lnTo>
                    <a:lnTo>
                      <a:pt x="583" y="43"/>
                    </a:lnTo>
                    <a:lnTo>
                      <a:pt x="574" y="46"/>
                    </a:lnTo>
                    <a:lnTo>
                      <a:pt x="565" y="46"/>
                    </a:lnTo>
                    <a:lnTo>
                      <a:pt x="562" y="49"/>
                    </a:lnTo>
                    <a:lnTo>
                      <a:pt x="565" y="52"/>
                    </a:lnTo>
                    <a:lnTo>
                      <a:pt x="579" y="61"/>
                    </a:lnTo>
                    <a:lnTo>
                      <a:pt x="594" y="57"/>
                    </a:lnTo>
                    <a:lnTo>
                      <a:pt x="610" y="52"/>
                    </a:lnTo>
                    <a:lnTo>
                      <a:pt x="623" y="45"/>
                    </a:lnTo>
                    <a:lnTo>
                      <a:pt x="638" y="39"/>
                    </a:lnTo>
                    <a:lnTo>
                      <a:pt x="652" y="32"/>
                    </a:lnTo>
                    <a:lnTo>
                      <a:pt x="665" y="26"/>
                    </a:lnTo>
                    <a:lnTo>
                      <a:pt x="680" y="21"/>
                    </a:lnTo>
                    <a:lnTo>
                      <a:pt x="698" y="21"/>
                    </a:lnTo>
                    <a:lnTo>
                      <a:pt x="711" y="18"/>
                    </a:lnTo>
                    <a:lnTo>
                      <a:pt x="723" y="24"/>
                    </a:lnTo>
                    <a:lnTo>
                      <a:pt x="735" y="30"/>
                    </a:lnTo>
                    <a:lnTo>
                      <a:pt x="750" y="35"/>
                    </a:lnTo>
                    <a:lnTo>
                      <a:pt x="745" y="46"/>
                    </a:lnTo>
                    <a:lnTo>
                      <a:pt x="736" y="52"/>
                    </a:lnTo>
                    <a:lnTo>
                      <a:pt x="723" y="54"/>
                    </a:lnTo>
                    <a:lnTo>
                      <a:pt x="711" y="55"/>
                    </a:lnTo>
                    <a:lnTo>
                      <a:pt x="696" y="54"/>
                    </a:lnTo>
                    <a:lnTo>
                      <a:pt x="684" y="57"/>
                    </a:lnTo>
                    <a:lnTo>
                      <a:pt x="674" y="63"/>
                    </a:lnTo>
                    <a:lnTo>
                      <a:pt x="668" y="76"/>
                    </a:lnTo>
                    <a:lnTo>
                      <a:pt x="681" y="79"/>
                    </a:lnTo>
                    <a:lnTo>
                      <a:pt x="696" y="82"/>
                    </a:lnTo>
                    <a:lnTo>
                      <a:pt x="701" y="82"/>
                    </a:lnTo>
                    <a:lnTo>
                      <a:pt x="707" y="87"/>
                    </a:lnTo>
                    <a:lnTo>
                      <a:pt x="711" y="91"/>
                    </a:lnTo>
                    <a:lnTo>
                      <a:pt x="714" y="102"/>
                    </a:lnTo>
                    <a:lnTo>
                      <a:pt x="728" y="99"/>
                    </a:lnTo>
                    <a:lnTo>
                      <a:pt x="744" y="96"/>
                    </a:lnTo>
                    <a:lnTo>
                      <a:pt x="759" y="93"/>
                    </a:lnTo>
                    <a:lnTo>
                      <a:pt x="777" y="91"/>
                    </a:lnTo>
                    <a:lnTo>
                      <a:pt x="792" y="90"/>
                    </a:lnTo>
                    <a:lnTo>
                      <a:pt x="808" y="90"/>
                    </a:lnTo>
                    <a:lnTo>
                      <a:pt x="823" y="90"/>
                    </a:lnTo>
                    <a:lnTo>
                      <a:pt x="839" y="96"/>
                    </a:lnTo>
                    <a:lnTo>
                      <a:pt x="838" y="106"/>
                    </a:lnTo>
                    <a:lnTo>
                      <a:pt x="830" y="110"/>
                    </a:lnTo>
                    <a:lnTo>
                      <a:pt x="821" y="115"/>
                    </a:lnTo>
                    <a:lnTo>
                      <a:pt x="818" y="125"/>
                    </a:lnTo>
                    <a:lnTo>
                      <a:pt x="839" y="131"/>
                    </a:lnTo>
                    <a:lnTo>
                      <a:pt x="860" y="131"/>
                    </a:lnTo>
                    <a:lnTo>
                      <a:pt x="881" y="127"/>
                    </a:lnTo>
                    <a:lnTo>
                      <a:pt x="902" y="121"/>
                    </a:lnTo>
                    <a:lnTo>
                      <a:pt x="920" y="115"/>
                    </a:lnTo>
                    <a:lnTo>
                      <a:pt x="939" y="113"/>
                    </a:lnTo>
                    <a:lnTo>
                      <a:pt x="958" y="118"/>
                    </a:lnTo>
                    <a:lnTo>
                      <a:pt x="981" y="131"/>
                    </a:lnTo>
                    <a:lnTo>
                      <a:pt x="978" y="139"/>
                    </a:lnTo>
                    <a:lnTo>
                      <a:pt x="973" y="143"/>
                    </a:lnTo>
                    <a:lnTo>
                      <a:pt x="966" y="145"/>
                    </a:lnTo>
                    <a:lnTo>
                      <a:pt x="958" y="146"/>
                    </a:lnTo>
                    <a:lnTo>
                      <a:pt x="949" y="145"/>
                    </a:lnTo>
                    <a:lnTo>
                      <a:pt x="940" y="145"/>
                    </a:lnTo>
                    <a:lnTo>
                      <a:pt x="934" y="148"/>
                    </a:lnTo>
                    <a:lnTo>
                      <a:pt x="931" y="157"/>
                    </a:lnTo>
                    <a:lnTo>
                      <a:pt x="946" y="169"/>
                    </a:lnTo>
                    <a:lnTo>
                      <a:pt x="964" y="174"/>
                    </a:lnTo>
                    <a:lnTo>
                      <a:pt x="981" y="174"/>
                    </a:lnTo>
                    <a:lnTo>
                      <a:pt x="998" y="170"/>
                    </a:lnTo>
                    <a:lnTo>
                      <a:pt x="1016" y="163"/>
                    </a:lnTo>
                    <a:lnTo>
                      <a:pt x="1034" y="155"/>
                    </a:lnTo>
                    <a:lnTo>
                      <a:pt x="1052" y="148"/>
                    </a:lnTo>
                    <a:lnTo>
                      <a:pt x="1070" y="145"/>
                    </a:lnTo>
                    <a:lnTo>
                      <a:pt x="1080" y="139"/>
                    </a:lnTo>
                    <a:lnTo>
                      <a:pt x="1094" y="139"/>
                    </a:lnTo>
                    <a:lnTo>
                      <a:pt x="1107" y="139"/>
                    </a:lnTo>
                    <a:lnTo>
                      <a:pt x="1122" y="139"/>
                    </a:lnTo>
                    <a:lnTo>
                      <a:pt x="1125" y="146"/>
                    </a:lnTo>
                    <a:lnTo>
                      <a:pt x="1124" y="152"/>
                    </a:lnTo>
                    <a:lnTo>
                      <a:pt x="1119" y="158"/>
                    </a:lnTo>
                    <a:lnTo>
                      <a:pt x="1116" y="166"/>
                    </a:lnTo>
                    <a:lnTo>
                      <a:pt x="1107" y="169"/>
                    </a:lnTo>
                    <a:lnTo>
                      <a:pt x="1098" y="171"/>
                    </a:lnTo>
                    <a:lnTo>
                      <a:pt x="1089" y="174"/>
                    </a:lnTo>
                    <a:lnTo>
                      <a:pt x="1080" y="177"/>
                    </a:lnTo>
                    <a:lnTo>
                      <a:pt x="1071" y="179"/>
                    </a:lnTo>
                    <a:lnTo>
                      <a:pt x="1062" y="182"/>
                    </a:lnTo>
                    <a:lnTo>
                      <a:pt x="1054" y="185"/>
                    </a:lnTo>
                    <a:lnTo>
                      <a:pt x="1048" y="191"/>
                    </a:lnTo>
                    <a:lnTo>
                      <a:pt x="1061" y="210"/>
                    </a:lnTo>
                    <a:lnTo>
                      <a:pt x="1077" y="219"/>
                    </a:lnTo>
                    <a:lnTo>
                      <a:pt x="1095" y="219"/>
                    </a:lnTo>
                    <a:lnTo>
                      <a:pt x="1115" y="213"/>
                    </a:lnTo>
                    <a:lnTo>
                      <a:pt x="1132" y="203"/>
                    </a:lnTo>
                    <a:lnTo>
                      <a:pt x="1153" y="195"/>
                    </a:lnTo>
                    <a:lnTo>
                      <a:pt x="1174" y="188"/>
                    </a:lnTo>
                    <a:lnTo>
                      <a:pt x="1196" y="191"/>
                    </a:lnTo>
                    <a:lnTo>
                      <a:pt x="1198" y="201"/>
                    </a:lnTo>
                    <a:lnTo>
                      <a:pt x="1205" y="212"/>
                    </a:lnTo>
                    <a:lnTo>
                      <a:pt x="1220" y="210"/>
                    </a:lnTo>
                    <a:lnTo>
                      <a:pt x="1237" y="210"/>
                    </a:lnTo>
                    <a:lnTo>
                      <a:pt x="1252" y="212"/>
                    </a:lnTo>
                    <a:lnTo>
                      <a:pt x="1266" y="218"/>
                    </a:lnTo>
                    <a:lnTo>
                      <a:pt x="1262" y="225"/>
                    </a:lnTo>
                    <a:lnTo>
                      <a:pt x="1256" y="231"/>
                    </a:lnTo>
                    <a:lnTo>
                      <a:pt x="1247" y="235"/>
                    </a:lnTo>
                    <a:lnTo>
                      <a:pt x="1238" y="240"/>
                    </a:lnTo>
                    <a:lnTo>
                      <a:pt x="1226" y="241"/>
                    </a:lnTo>
                    <a:lnTo>
                      <a:pt x="1214" y="244"/>
                    </a:lnTo>
                    <a:lnTo>
                      <a:pt x="1204" y="249"/>
                    </a:lnTo>
                    <a:lnTo>
                      <a:pt x="1196" y="255"/>
                    </a:lnTo>
                    <a:lnTo>
                      <a:pt x="1199" y="261"/>
                    </a:lnTo>
                    <a:lnTo>
                      <a:pt x="1205" y="267"/>
                    </a:lnTo>
                    <a:lnTo>
                      <a:pt x="1211" y="268"/>
                    </a:lnTo>
                    <a:lnTo>
                      <a:pt x="1219" y="271"/>
                    </a:lnTo>
                    <a:lnTo>
                      <a:pt x="1232" y="273"/>
                    </a:lnTo>
                    <a:lnTo>
                      <a:pt x="1246" y="276"/>
                    </a:lnTo>
                    <a:lnTo>
                      <a:pt x="1265" y="271"/>
                    </a:lnTo>
                    <a:lnTo>
                      <a:pt x="1286" y="267"/>
                    </a:lnTo>
                    <a:lnTo>
                      <a:pt x="1304" y="258"/>
                    </a:lnTo>
                    <a:lnTo>
                      <a:pt x="1323" y="249"/>
                    </a:lnTo>
                    <a:lnTo>
                      <a:pt x="1341" y="237"/>
                    </a:lnTo>
                    <a:lnTo>
                      <a:pt x="1359" y="228"/>
                    </a:lnTo>
                    <a:lnTo>
                      <a:pt x="1377" y="219"/>
                    </a:lnTo>
                    <a:lnTo>
                      <a:pt x="1396" y="212"/>
                    </a:lnTo>
                    <a:lnTo>
                      <a:pt x="1408" y="210"/>
                    </a:lnTo>
                    <a:lnTo>
                      <a:pt x="1417" y="212"/>
                    </a:lnTo>
                    <a:lnTo>
                      <a:pt x="1424" y="216"/>
                    </a:lnTo>
                    <a:lnTo>
                      <a:pt x="1429" y="227"/>
                    </a:lnTo>
                    <a:lnTo>
                      <a:pt x="1417" y="233"/>
                    </a:lnTo>
                    <a:lnTo>
                      <a:pt x="1405" y="240"/>
                    </a:lnTo>
                    <a:lnTo>
                      <a:pt x="1391" y="247"/>
                    </a:lnTo>
                    <a:lnTo>
                      <a:pt x="1380" y="256"/>
                    </a:lnTo>
                    <a:lnTo>
                      <a:pt x="1366" y="264"/>
                    </a:lnTo>
                    <a:lnTo>
                      <a:pt x="1357" y="276"/>
                    </a:lnTo>
                    <a:lnTo>
                      <a:pt x="1353" y="289"/>
                    </a:lnTo>
                    <a:lnTo>
                      <a:pt x="1353" y="307"/>
                    </a:lnTo>
                    <a:lnTo>
                      <a:pt x="1368" y="308"/>
                    </a:lnTo>
                    <a:lnTo>
                      <a:pt x="1384" y="307"/>
                    </a:lnTo>
                    <a:lnTo>
                      <a:pt x="1399" y="302"/>
                    </a:lnTo>
                    <a:lnTo>
                      <a:pt x="1415" y="300"/>
                    </a:lnTo>
                    <a:lnTo>
                      <a:pt x="1429" y="292"/>
                    </a:lnTo>
                    <a:lnTo>
                      <a:pt x="1445" y="288"/>
                    </a:lnTo>
                    <a:lnTo>
                      <a:pt x="1460" y="283"/>
                    </a:lnTo>
                    <a:lnTo>
                      <a:pt x="1478" y="280"/>
                    </a:lnTo>
                    <a:lnTo>
                      <a:pt x="1487" y="279"/>
                    </a:lnTo>
                    <a:lnTo>
                      <a:pt x="1499" y="279"/>
                    </a:lnTo>
                    <a:lnTo>
                      <a:pt x="1511" y="279"/>
                    </a:lnTo>
                    <a:lnTo>
                      <a:pt x="1522" y="282"/>
                    </a:lnTo>
                    <a:lnTo>
                      <a:pt x="1531" y="283"/>
                    </a:lnTo>
                    <a:lnTo>
                      <a:pt x="1542" y="288"/>
                    </a:lnTo>
                    <a:lnTo>
                      <a:pt x="1551" y="292"/>
                    </a:lnTo>
                    <a:lnTo>
                      <a:pt x="1558" y="301"/>
                    </a:lnTo>
                    <a:lnTo>
                      <a:pt x="1548" y="305"/>
                    </a:lnTo>
                    <a:lnTo>
                      <a:pt x="1537" y="310"/>
                    </a:lnTo>
                    <a:lnTo>
                      <a:pt x="1527" y="311"/>
                    </a:lnTo>
                    <a:lnTo>
                      <a:pt x="1518" y="314"/>
                    </a:lnTo>
                    <a:lnTo>
                      <a:pt x="1506" y="314"/>
                    </a:lnTo>
                    <a:lnTo>
                      <a:pt x="1496" y="317"/>
                    </a:lnTo>
                    <a:lnTo>
                      <a:pt x="1485" y="322"/>
                    </a:lnTo>
                    <a:lnTo>
                      <a:pt x="1478" y="328"/>
                    </a:lnTo>
                    <a:lnTo>
                      <a:pt x="1467" y="325"/>
                    </a:lnTo>
                    <a:lnTo>
                      <a:pt x="1457" y="332"/>
                    </a:lnTo>
                    <a:lnTo>
                      <a:pt x="1455" y="340"/>
                    </a:lnTo>
                    <a:lnTo>
                      <a:pt x="1463" y="344"/>
                    </a:lnTo>
                    <a:lnTo>
                      <a:pt x="1470" y="347"/>
                    </a:lnTo>
                    <a:lnTo>
                      <a:pt x="1478" y="353"/>
                    </a:lnTo>
                    <a:lnTo>
                      <a:pt x="1487" y="352"/>
                    </a:lnTo>
                    <a:lnTo>
                      <a:pt x="1499" y="350"/>
                    </a:lnTo>
                    <a:lnTo>
                      <a:pt x="1509" y="346"/>
                    </a:lnTo>
                    <a:lnTo>
                      <a:pt x="1521" y="343"/>
                    </a:lnTo>
                    <a:lnTo>
                      <a:pt x="1531" y="340"/>
                    </a:lnTo>
                    <a:lnTo>
                      <a:pt x="1542" y="341"/>
                    </a:lnTo>
                    <a:lnTo>
                      <a:pt x="1549" y="346"/>
                    </a:lnTo>
                    <a:lnTo>
                      <a:pt x="1558" y="356"/>
                    </a:lnTo>
                    <a:lnTo>
                      <a:pt x="1575" y="352"/>
                    </a:lnTo>
                    <a:lnTo>
                      <a:pt x="1592" y="347"/>
                    </a:lnTo>
                    <a:lnTo>
                      <a:pt x="1612" y="344"/>
                    </a:lnTo>
                    <a:lnTo>
                      <a:pt x="1631" y="343"/>
                    </a:lnTo>
                    <a:lnTo>
                      <a:pt x="1649" y="340"/>
                    </a:lnTo>
                    <a:lnTo>
                      <a:pt x="1668" y="340"/>
                    </a:lnTo>
                    <a:lnTo>
                      <a:pt x="1688" y="340"/>
                    </a:lnTo>
                    <a:lnTo>
                      <a:pt x="1709" y="341"/>
                    </a:lnTo>
                    <a:lnTo>
                      <a:pt x="1726" y="356"/>
                    </a:lnTo>
                    <a:lnTo>
                      <a:pt x="1717" y="362"/>
                    </a:lnTo>
                    <a:lnTo>
                      <a:pt x="1710" y="368"/>
                    </a:lnTo>
                    <a:lnTo>
                      <a:pt x="1700" y="371"/>
                    </a:lnTo>
                    <a:lnTo>
                      <a:pt x="1691" y="374"/>
                    </a:lnTo>
                    <a:lnTo>
                      <a:pt x="1679" y="375"/>
                    </a:lnTo>
                    <a:lnTo>
                      <a:pt x="1670" y="378"/>
                    </a:lnTo>
                    <a:lnTo>
                      <a:pt x="1659" y="381"/>
                    </a:lnTo>
                    <a:lnTo>
                      <a:pt x="1653" y="387"/>
                    </a:lnTo>
                    <a:lnTo>
                      <a:pt x="1679" y="395"/>
                    </a:lnTo>
                    <a:lnTo>
                      <a:pt x="1706" y="396"/>
                    </a:lnTo>
                    <a:lnTo>
                      <a:pt x="1731" y="389"/>
                    </a:lnTo>
                    <a:lnTo>
                      <a:pt x="1756" y="380"/>
                    </a:lnTo>
                    <a:lnTo>
                      <a:pt x="1781" y="368"/>
                    </a:lnTo>
                    <a:lnTo>
                      <a:pt x="1808" y="358"/>
                    </a:lnTo>
                    <a:lnTo>
                      <a:pt x="1835" y="352"/>
                    </a:lnTo>
                    <a:lnTo>
                      <a:pt x="1865" y="353"/>
                    </a:lnTo>
                    <a:lnTo>
                      <a:pt x="1872" y="359"/>
                    </a:lnTo>
                    <a:lnTo>
                      <a:pt x="1880" y="362"/>
                    </a:lnTo>
                    <a:lnTo>
                      <a:pt x="1880" y="371"/>
                    </a:lnTo>
                    <a:lnTo>
                      <a:pt x="1875" y="377"/>
                    </a:lnTo>
                    <a:lnTo>
                      <a:pt x="1868" y="380"/>
                    </a:lnTo>
                    <a:lnTo>
                      <a:pt x="1860" y="384"/>
                    </a:lnTo>
                    <a:lnTo>
                      <a:pt x="1850" y="384"/>
                    </a:lnTo>
                    <a:lnTo>
                      <a:pt x="1841" y="386"/>
                    </a:lnTo>
                    <a:lnTo>
                      <a:pt x="1832" y="386"/>
                    </a:lnTo>
                    <a:lnTo>
                      <a:pt x="1825" y="390"/>
                    </a:lnTo>
                    <a:lnTo>
                      <a:pt x="1808" y="398"/>
                    </a:lnTo>
                    <a:lnTo>
                      <a:pt x="1795" y="408"/>
                    </a:lnTo>
                    <a:lnTo>
                      <a:pt x="1781" y="419"/>
                    </a:lnTo>
                    <a:lnTo>
                      <a:pt x="1770" y="428"/>
                    </a:lnTo>
                    <a:lnTo>
                      <a:pt x="1777" y="436"/>
                    </a:lnTo>
                    <a:lnTo>
                      <a:pt x="1786" y="441"/>
                    </a:lnTo>
                    <a:lnTo>
                      <a:pt x="1796" y="441"/>
                    </a:lnTo>
                    <a:lnTo>
                      <a:pt x="1807" y="439"/>
                    </a:lnTo>
                    <a:lnTo>
                      <a:pt x="1816" y="433"/>
                    </a:lnTo>
                    <a:lnTo>
                      <a:pt x="1825" y="429"/>
                    </a:lnTo>
                    <a:lnTo>
                      <a:pt x="1834" y="425"/>
                    </a:lnTo>
                    <a:lnTo>
                      <a:pt x="1844" y="423"/>
                    </a:lnTo>
                    <a:lnTo>
                      <a:pt x="1854" y="419"/>
                    </a:lnTo>
                    <a:lnTo>
                      <a:pt x="1865" y="416"/>
                    </a:lnTo>
                    <a:lnTo>
                      <a:pt x="1875" y="411"/>
                    </a:lnTo>
                    <a:lnTo>
                      <a:pt x="1887" y="410"/>
                    </a:lnTo>
                    <a:lnTo>
                      <a:pt x="1898" y="405"/>
                    </a:lnTo>
                    <a:lnTo>
                      <a:pt x="1910" y="407"/>
                    </a:lnTo>
                    <a:lnTo>
                      <a:pt x="1920" y="408"/>
                    </a:lnTo>
                    <a:lnTo>
                      <a:pt x="1932" y="414"/>
                    </a:lnTo>
                    <a:lnTo>
                      <a:pt x="1929" y="428"/>
                    </a:lnTo>
                    <a:lnTo>
                      <a:pt x="1923" y="438"/>
                    </a:lnTo>
                    <a:lnTo>
                      <a:pt x="1914" y="445"/>
                    </a:lnTo>
                    <a:lnTo>
                      <a:pt x="1904" y="454"/>
                    </a:lnTo>
                    <a:lnTo>
                      <a:pt x="1890" y="460"/>
                    </a:lnTo>
                    <a:lnTo>
                      <a:pt x="1880" y="468"/>
                    </a:lnTo>
                    <a:lnTo>
                      <a:pt x="1869" y="475"/>
                    </a:lnTo>
                    <a:lnTo>
                      <a:pt x="1865" y="486"/>
                    </a:lnTo>
                    <a:lnTo>
                      <a:pt x="1871" y="490"/>
                    </a:lnTo>
                    <a:lnTo>
                      <a:pt x="1880" y="492"/>
                    </a:lnTo>
                    <a:lnTo>
                      <a:pt x="1899" y="474"/>
                    </a:lnTo>
                    <a:lnTo>
                      <a:pt x="1921" y="460"/>
                    </a:lnTo>
                    <a:lnTo>
                      <a:pt x="1944" y="448"/>
                    </a:lnTo>
                    <a:lnTo>
                      <a:pt x="1969" y="441"/>
                    </a:lnTo>
                    <a:lnTo>
                      <a:pt x="1993" y="432"/>
                    </a:lnTo>
                    <a:lnTo>
                      <a:pt x="2018" y="428"/>
                    </a:lnTo>
                    <a:lnTo>
                      <a:pt x="2045" y="423"/>
                    </a:lnTo>
                    <a:lnTo>
                      <a:pt x="2073" y="423"/>
                    </a:lnTo>
                    <a:lnTo>
                      <a:pt x="2078" y="432"/>
                    </a:lnTo>
                    <a:lnTo>
                      <a:pt x="2078" y="438"/>
                    </a:lnTo>
                    <a:lnTo>
                      <a:pt x="2073" y="441"/>
                    </a:lnTo>
                    <a:lnTo>
                      <a:pt x="2067" y="444"/>
                    </a:lnTo>
                    <a:lnTo>
                      <a:pt x="2058" y="445"/>
                    </a:lnTo>
                    <a:lnTo>
                      <a:pt x="2051" y="448"/>
                    </a:lnTo>
                    <a:lnTo>
                      <a:pt x="2043" y="451"/>
                    </a:lnTo>
                    <a:lnTo>
                      <a:pt x="2041" y="457"/>
                    </a:lnTo>
                    <a:lnTo>
                      <a:pt x="2027" y="457"/>
                    </a:lnTo>
                    <a:lnTo>
                      <a:pt x="2017" y="462"/>
                    </a:lnTo>
                    <a:lnTo>
                      <a:pt x="2008" y="469"/>
                    </a:lnTo>
                    <a:lnTo>
                      <a:pt x="2000" y="477"/>
                    </a:lnTo>
                    <a:lnTo>
                      <a:pt x="2006" y="483"/>
                    </a:lnTo>
                    <a:lnTo>
                      <a:pt x="2021" y="478"/>
                    </a:lnTo>
                    <a:lnTo>
                      <a:pt x="2038" y="474"/>
                    </a:lnTo>
                    <a:lnTo>
                      <a:pt x="2054" y="469"/>
                    </a:lnTo>
                    <a:lnTo>
                      <a:pt x="2070" y="466"/>
                    </a:lnTo>
                    <a:lnTo>
                      <a:pt x="2085" y="462"/>
                    </a:lnTo>
                    <a:lnTo>
                      <a:pt x="2103" y="459"/>
                    </a:lnTo>
                    <a:lnTo>
                      <a:pt x="2118" y="454"/>
                    </a:lnTo>
                    <a:lnTo>
                      <a:pt x="2136" y="451"/>
                    </a:lnTo>
                    <a:lnTo>
                      <a:pt x="2140" y="456"/>
                    </a:lnTo>
                    <a:lnTo>
                      <a:pt x="2145" y="462"/>
                    </a:lnTo>
                    <a:lnTo>
                      <a:pt x="2146" y="466"/>
                    </a:lnTo>
                    <a:lnTo>
                      <a:pt x="2142" y="472"/>
                    </a:lnTo>
                    <a:lnTo>
                      <a:pt x="2133" y="481"/>
                    </a:lnTo>
                    <a:lnTo>
                      <a:pt x="2121" y="486"/>
                    </a:lnTo>
                    <a:lnTo>
                      <a:pt x="2115" y="487"/>
                    </a:lnTo>
                    <a:lnTo>
                      <a:pt x="2112" y="490"/>
                    </a:lnTo>
                    <a:lnTo>
                      <a:pt x="2112" y="495"/>
                    </a:lnTo>
                    <a:lnTo>
                      <a:pt x="2116" y="503"/>
                    </a:lnTo>
                    <a:lnTo>
                      <a:pt x="2125" y="497"/>
                    </a:lnTo>
                    <a:lnTo>
                      <a:pt x="2136" y="493"/>
                    </a:lnTo>
                    <a:lnTo>
                      <a:pt x="2146" y="489"/>
                    </a:lnTo>
                    <a:lnTo>
                      <a:pt x="2160" y="487"/>
                    </a:lnTo>
                    <a:lnTo>
                      <a:pt x="2170" y="486"/>
                    </a:lnTo>
                    <a:lnTo>
                      <a:pt x="2180" y="487"/>
                    </a:lnTo>
                    <a:lnTo>
                      <a:pt x="2191" y="490"/>
                    </a:lnTo>
                    <a:lnTo>
                      <a:pt x="2203" y="497"/>
                    </a:lnTo>
                    <a:lnTo>
                      <a:pt x="2186" y="506"/>
                    </a:lnTo>
                    <a:lnTo>
                      <a:pt x="2172" y="517"/>
                    </a:lnTo>
                    <a:lnTo>
                      <a:pt x="2154" y="526"/>
                    </a:lnTo>
                    <a:lnTo>
                      <a:pt x="2137" y="535"/>
                    </a:lnTo>
                    <a:lnTo>
                      <a:pt x="2119" y="544"/>
                    </a:lnTo>
                    <a:lnTo>
                      <a:pt x="2103" y="553"/>
                    </a:lnTo>
                    <a:lnTo>
                      <a:pt x="2087" y="563"/>
                    </a:lnTo>
                    <a:lnTo>
                      <a:pt x="2073" y="578"/>
                    </a:lnTo>
                    <a:lnTo>
                      <a:pt x="2049" y="596"/>
                    </a:lnTo>
                    <a:lnTo>
                      <a:pt x="2029" y="618"/>
                    </a:lnTo>
                    <a:lnTo>
                      <a:pt x="2008" y="640"/>
                    </a:lnTo>
                    <a:lnTo>
                      <a:pt x="1990" y="664"/>
                    </a:lnTo>
                    <a:lnTo>
                      <a:pt x="1972" y="687"/>
                    </a:lnTo>
                    <a:lnTo>
                      <a:pt x="1960" y="712"/>
                    </a:lnTo>
                    <a:lnTo>
                      <a:pt x="1947" y="737"/>
                    </a:lnTo>
                    <a:lnTo>
                      <a:pt x="1939" y="764"/>
                    </a:lnTo>
                    <a:lnTo>
                      <a:pt x="1926" y="786"/>
                    </a:lnTo>
                    <a:lnTo>
                      <a:pt x="1918" y="812"/>
                    </a:lnTo>
                    <a:lnTo>
                      <a:pt x="1912" y="837"/>
                    </a:lnTo>
                    <a:lnTo>
                      <a:pt x="1910" y="864"/>
                    </a:lnTo>
                    <a:lnTo>
                      <a:pt x="1905" y="890"/>
                    </a:lnTo>
                    <a:lnTo>
                      <a:pt x="1902" y="917"/>
                    </a:lnTo>
                    <a:lnTo>
                      <a:pt x="1896" y="944"/>
                    </a:lnTo>
                    <a:lnTo>
                      <a:pt x="1890" y="971"/>
                    </a:lnTo>
                    <a:lnTo>
                      <a:pt x="1895" y="1001"/>
                    </a:lnTo>
                    <a:lnTo>
                      <a:pt x="1901" y="1032"/>
                    </a:lnTo>
                    <a:lnTo>
                      <a:pt x="1907" y="1062"/>
                    </a:lnTo>
                    <a:lnTo>
                      <a:pt x="1912" y="1093"/>
                    </a:lnTo>
                    <a:lnTo>
                      <a:pt x="1917" y="1123"/>
                    </a:lnTo>
                    <a:lnTo>
                      <a:pt x="1923" y="1154"/>
                    </a:lnTo>
                    <a:lnTo>
                      <a:pt x="1929" y="1185"/>
                    </a:lnTo>
                    <a:lnTo>
                      <a:pt x="1935" y="1217"/>
                    </a:lnTo>
                    <a:lnTo>
                      <a:pt x="1936" y="1225"/>
                    </a:lnTo>
                    <a:lnTo>
                      <a:pt x="1941" y="1234"/>
                    </a:lnTo>
                    <a:lnTo>
                      <a:pt x="1945" y="1243"/>
                    </a:lnTo>
                    <a:lnTo>
                      <a:pt x="1953" y="1254"/>
                    </a:lnTo>
                    <a:lnTo>
                      <a:pt x="1957" y="1261"/>
                    </a:lnTo>
                    <a:lnTo>
                      <a:pt x="1965" y="1270"/>
                    </a:lnTo>
                    <a:lnTo>
                      <a:pt x="1972" y="1278"/>
                    </a:lnTo>
                    <a:lnTo>
                      <a:pt x="1981" y="1286"/>
                    </a:lnTo>
                    <a:lnTo>
                      <a:pt x="1994" y="1288"/>
                    </a:lnTo>
                    <a:lnTo>
                      <a:pt x="2006" y="1298"/>
                    </a:lnTo>
                    <a:lnTo>
                      <a:pt x="2002" y="1304"/>
                    </a:lnTo>
                    <a:lnTo>
                      <a:pt x="1999" y="1309"/>
                    </a:lnTo>
                    <a:lnTo>
                      <a:pt x="1991" y="1310"/>
                    </a:lnTo>
                    <a:lnTo>
                      <a:pt x="1985" y="1312"/>
                    </a:lnTo>
                    <a:lnTo>
                      <a:pt x="1969" y="1310"/>
                    </a:lnTo>
                    <a:lnTo>
                      <a:pt x="1957" y="1313"/>
                    </a:lnTo>
                    <a:lnTo>
                      <a:pt x="1933" y="1291"/>
                    </a:lnTo>
                    <a:lnTo>
                      <a:pt x="1914" y="1269"/>
                    </a:lnTo>
                    <a:lnTo>
                      <a:pt x="1896" y="1245"/>
                    </a:lnTo>
                    <a:lnTo>
                      <a:pt x="1881" y="1221"/>
                    </a:lnTo>
                    <a:lnTo>
                      <a:pt x="1866" y="1196"/>
                    </a:lnTo>
                    <a:lnTo>
                      <a:pt x="1854" y="1170"/>
                    </a:lnTo>
                    <a:lnTo>
                      <a:pt x="1844" y="1144"/>
                    </a:lnTo>
                    <a:lnTo>
                      <a:pt x="1837" y="1117"/>
                    </a:lnTo>
                    <a:lnTo>
                      <a:pt x="1829" y="1099"/>
                    </a:lnTo>
                    <a:lnTo>
                      <a:pt x="1826" y="1083"/>
                    </a:lnTo>
                    <a:lnTo>
                      <a:pt x="1826" y="1065"/>
                    </a:lnTo>
                    <a:lnTo>
                      <a:pt x="1826" y="1047"/>
                    </a:lnTo>
                    <a:lnTo>
                      <a:pt x="1825" y="1029"/>
                    </a:lnTo>
                    <a:lnTo>
                      <a:pt x="1820" y="1016"/>
                    </a:lnTo>
                    <a:lnTo>
                      <a:pt x="1810" y="1002"/>
                    </a:lnTo>
                    <a:lnTo>
                      <a:pt x="1795" y="995"/>
                    </a:lnTo>
                    <a:lnTo>
                      <a:pt x="1796" y="978"/>
                    </a:lnTo>
                    <a:lnTo>
                      <a:pt x="1802" y="965"/>
                    </a:lnTo>
                    <a:lnTo>
                      <a:pt x="1811" y="950"/>
                    </a:lnTo>
                    <a:lnTo>
                      <a:pt x="1825" y="940"/>
                    </a:lnTo>
                    <a:lnTo>
                      <a:pt x="1823" y="929"/>
                    </a:lnTo>
                    <a:lnTo>
                      <a:pt x="1823" y="919"/>
                    </a:lnTo>
                    <a:lnTo>
                      <a:pt x="1823" y="907"/>
                    </a:lnTo>
                    <a:lnTo>
                      <a:pt x="1825" y="898"/>
                    </a:lnTo>
                    <a:lnTo>
                      <a:pt x="1823" y="888"/>
                    </a:lnTo>
                    <a:lnTo>
                      <a:pt x="1820" y="880"/>
                    </a:lnTo>
                    <a:lnTo>
                      <a:pt x="1814" y="873"/>
                    </a:lnTo>
                    <a:lnTo>
                      <a:pt x="1804" y="871"/>
                    </a:lnTo>
                    <a:lnTo>
                      <a:pt x="1795" y="879"/>
                    </a:lnTo>
                    <a:lnTo>
                      <a:pt x="1799" y="889"/>
                    </a:lnTo>
                    <a:lnTo>
                      <a:pt x="1798" y="899"/>
                    </a:lnTo>
                    <a:lnTo>
                      <a:pt x="1792" y="908"/>
                    </a:lnTo>
                    <a:lnTo>
                      <a:pt x="1789" y="920"/>
                    </a:lnTo>
                    <a:lnTo>
                      <a:pt x="1781" y="923"/>
                    </a:lnTo>
                    <a:lnTo>
                      <a:pt x="1774" y="926"/>
                    </a:lnTo>
                    <a:lnTo>
                      <a:pt x="1767" y="929"/>
                    </a:lnTo>
                    <a:lnTo>
                      <a:pt x="1761" y="934"/>
                    </a:lnTo>
                    <a:lnTo>
                      <a:pt x="1768" y="956"/>
                    </a:lnTo>
                    <a:lnTo>
                      <a:pt x="1776" y="981"/>
                    </a:lnTo>
                    <a:lnTo>
                      <a:pt x="1781" y="1005"/>
                    </a:lnTo>
                    <a:lnTo>
                      <a:pt x="1789" y="1030"/>
                    </a:lnTo>
                    <a:lnTo>
                      <a:pt x="1795" y="1054"/>
                    </a:lnTo>
                    <a:lnTo>
                      <a:pt x="1804" y="1078"/>
                    </a:lnTo>
                    <a:lnTo>
                      <a:pt x="1813" y="1100"/>
                    </a:lnTo>
                    <a:lnTo>
                      <a:pt x="1825" y="1124"/>
                    </a:lnTo>
                    <a:lnTo>
                      <a:pt x="1816" y="1129"/>
                    </a:lnTo>
                    <a:lnTo>
                      <a:pt x="1808" y="1138"/>
                    </a:lnTo>
                    <a:lnTo>
                      <a:pt x="1802" y="1147"/>
                    </a:lnTo>
                    <a:lnTo>
                      <a:pt x="1799" y="1157"/>
                    </a:lnTo>
                    <a:lnTo>
                      <a:pt x="1798" y="1166"/>
                    </a:lnTo>
                    <a:lnTo>
                      <a:pt x="1801" y="1176"/>
                    </a:lnTo>
                    <a:lnTo>
                      <a:pt x="1807" y="1184"/>
                    </a:lnTo>
                    <a:lnTo>
                      <a:pt x="1819" y="1191"/>
                    </a:lnTo>
                    <a:lnTo>
                      <a:pt x="1819" y="1199"/>
                    </a:lnTo>
                    <a:lnTo>
                      <a:pt x="1816" y="1203"/>
                    </a:lnTo>
                    <a:lnTo>
                      <a:pt x="1810" y="1205"/>
                    </a:lnTo>
                    <a:lnTo>
                      <a:pt x="1804" y="1206"/>
                    </a:lnTo>
                    <a:lnTo>
                      <a:pt x="1781" y="1194"/>
                    </a:lnTo>
                    <a:lnTo>
                      <a:pt x="1764" y="1178"/>
                    </a:lnTo>
                    <a:lnTo>
                      <a:pt x="1747" y="1158"/>
                    </a:lnTo>
                    <a:lnTo>
                      <a:pt x="1732" y="1141"/>
                    </a:lnTo>
                    <a:lnTo>
                      <a:pt x="1715" y="1124"/>
                    </a:lnTo>
                    <a:lnTo>
                      <a:pt x="1697" y="1112"/>
                    </a:lnTo>
                    <a:lnTo>
                      <a:pt x="1674" y="1109"/>
                    </a:lnTo>
                    <a:lnTo>
                      <a:pt x="1648" y="1117"/>
                    </a:lnTo>
                    <a:lnTo>
                      <a:pt x="1655" y="1132"/>
                    </a:lnTo>
                    <a:lnTo>
                      <a:pt x="1667" y="1148"/>
                    </a:lnTo>
                    <a:lnTo>
                      <a:pt x="1670" y="1155"/>
                    </a:lnTo>
                    <a:lnTo>
                      <a:pt x="1673" y="1163"/>
                    </a:lnTo>
                    <a:lnTo>
                      <a:pt x="1671" y="1172"/>
                    </a:lnTo>
                    <a:lnTo>
                      <a:pt x="1668" y="1182"/>
                    </a:lnTo>
                    <a:lnTo>
                      <a:pt x="1653" y="1182"/>
                    </a:lnTo>
                    <a:lnTo>
                      <a:pt x="1518" y="1050"/>
                    </a:lnTo>
                    <a:lnTo>
                      <a:pt x="1509" y="1048"/>
                    </a:lnTo>
                    <a:lnTo>
                      <a:pt x="1500" y="1045"/>
                    </a:lnTo>
                    <a:lnTo>
                      <a:pt x="1491" y="1044"/>
                    </a:lnTo>
                    <a:lnTo>
                      <a:pt x="1484" y="1050"/>
                    </a:lnTo>
                    <a:lnTo>
                      <a:pt x="1487" y="1065"/>
                    </a:lnTo>
                    <a:lnTo>
                      <a:pt x="1491" y="1081"/>
                    </a:lnTo>
                    <a:lnTo>
                      <a:pt x="1496" y="1097"/>
                    </a:lnTo>
                    <a:lnTo>
                      <a:pt x="1503" y="1114"/>
                    </a:lnTo>
                    <a:lnTo>
                      <a:pt x="1511" y="1127"/>
                    </a:lnTo>
                    <a:lnTo>
                      <a:pt x="1521" y="1142"/>
                    </a:lnTo>
                    <a:lnTo>
                      <a:pt x="1533" y="1152"/>
                    </a:lnTo>
                    <a:lnTo>
                      <a:pt x="1549" y="1163"/>
                    </a:lnTo>
                    <a:lnTo>
                      <a:pt x="1546" y="1172"/>
                    </a:lnTo>
                    <a:lnTo>
                      <a:pt x="1539" y="1182"/>
                    </a:lnTo>
                    <a:lnTo>
                      <a:pt x="1514" y="1173"/>
                    </a:lnTo>
                    <a:lnTo>
                      <a:pt x="1494" y="1161"/>
                    </a:lnTo>
                    <a:lnTo>
                      <a:pt x="1476" y="1145"/>
                    </a:lnTo>
                    <a:lnTo>
                      <a:pt x="1464" y="1126"/>
                    </a:lnTo>
                    <a:lnTo>
                      <a:pt x="1451" y="1103"/>
                    </a:lnTo>
                    <a:lnTo>
                      <a:pt x="1442" y="1083"/>
                    </a:lnTo>
                    <a:lnTo>
                      <a:pt x="1432" y="1060"/>
                    </a:lnTo>
                    <a:lnTo>
                      <a:pt x="1423" y="1041"/>
                    </a:lnTo>
                    <a:lnTo>
                      <a:pt x="1421" y="1030"/>
                    </a:lnTo>
                    <a:lnTo>
                      <a:pt x="1415" y="1023"/>
                    </a:lnTo>
                    <a:lnTo>
                      <a:pt x="1408" y="1017"/>
                    </a:lnTo>
                    <a:lnTo>
                      <a:pt x="1402" y="1013"/>
                    </a:lnTo>
                    <a:lnTo>
                      <a:pt x="1393" y="1013"/>
                    </a:lnTo>
                    <a:lnTo>
                      <a:pt x="1384" y="1010"/>
                    </a:lnTo>
                    <a:lnTo>
                      <a:pt x="1377" y="1007"/>
                    </a:lnTo>
                    <a:lnTo>
                      <a:pt x="1369" y="1004"/>
                    </a:lnTo>
                    <a:lnTo>
                      <a:pt x="1362" y="999"/>
                    </a:lnTo>
                    <a:lnTo>
                      <a:pt x="1356" y="1001"/>
                    </a:lnTo>
                    <a:lnTo>
                      <a:pt x="1351" y="1004"/>
                    </a:lnTo>
                    <a:lnTo>
                      <a:pt x="1347" y="1013"/>
                    </a:lnTo>
                    <a:lnTo>
                      <a:pt x="1350" y="1027"/>
                    </a:lnTo>
                    <a:lnTo>
                      <a:pt x="1354" y="1045"/>
                    </a:lnTo>
                    <a:lnTo>
                      <a:pt x="1356" y="1063"/>
                    </a:lnTo>
                    <a:lnTo>
                      <a:pt x="1360" y="1081"/>
                    </a:lnTo>
                    <a:lnTo>
                      <a:pt x="1362" y="1097"/>
                    </a:lnTo>
                    <a:lnTo>
                      <a:pt x="1366" y="1115"/>
                    </a:lnTo>
                    <a:lnTo>
                      <a:pt x="1372" y="1132"/>
                    </a:lnTo>
                    <a:lnTo>
                      <a:pt x="1383" y="1148"/>
                    </a:lnTo>
                    <a:lnTo>
                      <a:pt x="1371" y="1152"/>
                    </a:lnTo>
                    <a:lnTo>
                      <a:pt x="1362" y="1150"/>
                    </a:lnTo>
                    <a:lnTo>
                      <a:pt x="1351" y="1142"/>
                    </a:lnTo>
                    <a:lnTo>
                      <a:pt x="1342" y="1136"/>
                    </a:lnTo>
                    <a:lnTo>
                      <a:pt x="1333" y="1117"/>
                    </a:lnTo>
                    <a:lnTo>
                      <a:pt x="1326" y="1097"/>
                    </a:lnTo>
                    <a:lnTo>
                      <a:pt x="1319" y="1078"/>
                    </a:lnTo>
                    <a:lnTo>
                      <a:pt x="1311" y="1060"/>
                    </a:lnTo>
                    <a:lnTo>
                      <a:pt x="1302" y="1041"/>
                    </a:lnTo>
                    <a:lnTo>
                      <a:pt x="1295" y="1021"/>
                    </a:lnTo>
                    <a:lnTo>
                      <a:pt x="1287" y="1004"/>
                    </a:lnTo>
                    <a:lnTo>
                      <a:pt x="1281" y="986"/>
                    </a:lnTo>
                    <a:lnTo>
                      <a:pt x="1272" y="995"/>
                    </a:lnTo>
                    <a:lnTo>
                      <a:pt x="1274" y="1008"/>
                    </a:lnTo>
                    <a:lnTo>
                      <a:pt x="1275" y="1024"/>
                    </a:lnTo>
                    <a:lnTo>
                      <a:pt x="1275" y="1041"/>
                    </a:lnTo>
                    <a:lnTo>
                      <a:pt x="1277" y="1057"/>
                    </a:lnTo>
                    <a:lnTo>
                      <a:pt x="1275" y="1072"/>
                    </a:lnTo>
                    <a:lnTo>
                      <a:pt x="1275" y="1088"/>
                    </a:lnTo>
                    <a:lnTo>
                      <a:pt x="1274" y="1105"/>
                    </a:lnTo>
                    <a:lnTo>
                      <a:pt x="1272" y="1121"/>
                    </a:lnTo>
                    <a:lnTo>
                      <a:pt x="1260" y="1118"/>
                    </a:lnTo>
                    <a:lnTo>
                      <a:pt x="1253" y="1112"/>
                    </a:lnTo>
                    <a:lnTo>
                      <a:pt x="1249" y="1103"/>
                    </a:lnTo>
                    <a:lnTo>
                      <a:pt x="1249" y="1094"/>
                    </a:lnTo>
                    <a:lnTo>
                      <a:pt x="1246" y="1083"/>
                    </a:lnTo>
                    <a:lnTo>
                      <a:pt x="1244" y="1072"/>
                    </a:lnTo>
                    <a:lnTo>
                      <a:pt x="1241" y="1063"/>
                    </a:lnTo>
                    <a:lnTo>
                      <a:pt x="1238" y="1056"/>
                    </a:lnTo>
                    <a:lnTo>
                      <a:pt x="1223" y="1051"/>
                    </a:lnTo>
                    <a:lnTo>
                      <a:pt x="1211" y="1042"/>
                    </a:lnTo>
                    <a:lnTo>
                      <a:pt x="1198" y="1036"/>
                    </a:lnTo>
                    <a:lnTo>
                      <a:pt x="1186" y="1041"/>
                    </a:lnTo>
                    <a:lnTo>
                      <a:pt x="1191" y="1045"/>
                    </a:lnTo>
                    <a:lnTo>
                      <a:pt x="1191" y="1050"/>
                    </a:lnTo>
                    <a:lnTo>
                      <a:pt x="1188" y="1054"/>
                    </a:lnTo>
                    <a:lnTo>
                      <a:pt x="1186" y="1062"/>
                    </a:lnTo>
                    <a:lnTo>
                      <a:pt x="1177" y="1062"/>
                    </a:lnTo>
                    <a:lnTo>
                      <a:pt x="1171" y="1060"/>
                    </a:lnTo>
                    <a:lnTo>
                      <a:pt x="1167" y="1056"/>
                    </a:lnTo>
                    <a:lnTo>
                      <a:pt x="1164" y="1051"/>
                    </a:lnTo>
                    <a:lnTo>
                      <a:pt x="1158" y="1039"/>
                    </a:lnTo>
                    <a:lnTo>
                      <a:pt x="1150" y="1032"/>
                    </a:lnTo>
                    <a:lnTo>
                      <a:pt x="1143" y="1062"/>
                    </a:lnTo>
                    <a:lnTo>
                      <a:pt x="1131" y="1057"/>
                    </a:lnTo>
                    <a:lnTo>
                      <a:pt x="1122" y="1051"/>
                    </a:lnTo>
                    <a:lnTo>
                      <a:pt x="1113" y="1044"/>
                    </a:lnTo>
                    <a:lnTo>
                      <a:pt x="1107" y="1036"/>
                    </a:lnTo>
                    <a:lnTo>
                      <a:pt x="1100" y="1027"/>
                    </a:lnTo>
                    <a:lnTo>
                      <a:pt x="1092" y="1019"/>
                    </a:lnTo>
                    <a:lnTo>
                      <a:pt x="1083" y="1011"/>
                    </a:lnTo>
                    <a:lnTo>
                      <a:pt x="1076" y="1007"/>
                    </a:lnTo>
                    <a:lnTo>
                      <a:pt x="1070" y="1011"/>
                    </a:lnTo>
                    <a:lnTo>
                      <a:pt x="1070" y="1017"/>
                    </a:lnTo>
                    <a:lnTo>
                      <a:pt x="1070" y="1023"/>
                    </a:lnTo>
                    <a:lnTo>
                      <a:pt x="1070" y="1032"/>
                    </a:lnTo>
                    <a:lnTo>
                      <a:pt x="1054" y="1027"/>
                    </a:lnTo>
                    <a:lnTo>
                      <a:pt x="1042" y="1019"/>
                    </a:lnTo>
                    <a:lnTo>
                      <a:pt x="1028" y="1008"/>
                    </a:lnTo>
                    <a:lnTo>
                      <a:pt x="1019" y="998"/>
                    </a:lnTo>
                    <a:lnTo>
                      <a:pt x="1007" y="984"/>
                    </a:lnTo>
                    <a:lnTo>
                      <a:pt x="1000" y="971"/>
                    </a:lnTo>
                    <a:lnTo>
                      <a:pt x="991" y="957"/>
                    </a:lnTo>
                    <a:lnTo>
                      <a:pt x="987" y="946"/>
                    </a:lnTo>
                    <a:lnTo>
                      <a:pt x="972" y="949"/>
                    </a:lnTo>
                    <a:lnTo>
                      <a:pt x="961" y="947"/>
                    </a:lnTo>
                    <a:lnTo>
                      <a:pt x="949" y="940"/>
                    </a:lnTo>
                    <a:lnTo>
                      <a:pt x="940" y="934"/>
                    </a:lnTo>
                    <a:lnTo>
                      <a:pt x="929" y="925"/>
                    </a:lnTo>
                    <a:lnTo>
                      <a:pt x="918" y="920"/>
                    </a:lnTo>
                    <a:lnTo>
                      <a:pt x="906" y="919"/>
                    </a:lnTo>
                    <a:lnTo>
                      <a:pt x="894" y="925"/>
                    </a:lnTo>
                    <a:lnTo>
                      <a:pt x="897" y="940"/>
                    </a:lnTo>
                    <a:lnTo>
                      <a:pt x="902" y="956"/>
                    </a:lnTo>
                    <a:lnTo>
                      <a:pt x="906" y="971"/>
                    </a:lnTo>
                    <a:lnTo>
                      <a:pt x="914" y="986"/>
                    </a:lnTo>
                    <a:lnTo>
                      <a:pt x="890" y="978"/>
                    </a:lnTo>
                    <a:lnTo>
                      <a:pt x="872" y="966"/>
                    </a:lnTo>
                    <a:lnTo>
                      <a:pt x="857" y="950"/>
                    </a:lnTo>
                    <a:lnTo>
                      <a:pt x="845" y="934"/>
                    </a:lnTo>
                    <a:lnTo>
                      <a:pt x="832" y="914"/>
                    </a:lnTo>
                    <a:lnTo>
                      <a:pt x="820" y="896"/>
                    </a:lnTo>
                    <a:lnTo>
                      <a:pt x="806" y="879"/>
                    </a:lnTo>
                    <a:lnTo>
                      <a:pt x="790" y="865"/>
                    </a:lnTo>
                    <a:lnTo>
                      <a:pt x="778" y="850"/>
                    </a:lnTo>
                    <a:lnTo>
                      <a:pt x="769" y="837"/>
                    </a:lnTo>
                    <a:lnTo>
                      <a:pt x="759" y="822"/>
                    </a:lnTo>
                    <a:lnTo>
                      <a:pt x="750" y="810"/>
                    </a:lnTo>
                    <a:lnTo>
                      <a:pt x="748" y="816"/>
                    </a:lnTo>
                    <a:lnTo>
                      <a:pt x="748" y="825"/>
                    </a:lnTo>
                    <a:lnTo>
                      <a:pt x="748" y="834"/>
                    </a:lnTo>
                    <a:lnTo>
                      <a:pt x="750" y="844"/>
                    </a:lnTo>
                    <a:lnTo>
                      <a:pt x="751" y="852"/>
                    </a:lnTo>
                    <a:lnTo>
                      <a:pt x="754" y="861"/>
                    </a:lnTo>
                    <a:lnTo>
                      <a:pt x="759" y="870"/>
                    </a:lnTo>
                    <a:lnTo>
                      <a:pt x="763" y="879"/>
                    </a:lnTo>
                    <a:lnTo>
                      <a:pt x="799" y="952"/>
                    </a:lnTo>
                    <a:lnTo>
                      <a:pt x="783" y="949"/>
                    </a:lnTo>
                    <a:lnTo>
                      <a:pt x="771" y="944"/>
                    </a:lnTo>
                    <a:lnTo>
                      <a:pt x="759" y="937"/>
                    </a:lnTo>
                    <a:lnTo>
                      <a:pt x="750" y="929"/>
                    </a:lnTo>
                    <a:lnTo>
                      <a:pt x="739" y="919"/>
                    </a:lnTo>
                    <a:lnTo>
                      <a:pt x="732" y="908"/>
                    </a:lnTo>
                    <a:lnTo>
                      <a:pt x="723" y="896"/>
                    </a:lnTo>
                    <a:lnTo>
                      <a:pt x="717" y="885"/>
                    </a:lnTo>
                    <a:lnTo>
                      <a:pt x="707" y="867"/>
                    </a:lnTo>
                    <a:lnTo>
                      <a:pt x="699" y="850"/>
                    </a:lnTo>
                    <a:lnTo>
                      <a:pt x="690" y="832"/>
                    </a:lnTo>
                    <a:lnTo>
                      <a:pt x="684" y="816"/>
                    </a:lnTo>
                    <a:lnTo>
                      <a:pt x="675" y="798"/>
                    </a:lnTo>
                    <a:lnTo>
                      <a:pt x="668" y="782"/>
                    </a:lnTo>
                    <a:lnTo>
                      <a:pt x="658" y="764"/>
                    </a:lnTo>
                    <a:lnTo>
                      <a:pt x="649" y="749"/>
                    </a:lnTo>
                    <a:lnTo>
                      <a:pt x="646" y="749"/>
                    </a:lnTo>
                    <a:lnTo>
                      <a:pt x="643" y="758"/>
                    </a:lnTo>
                    <a:lnTo>
                      <a:pt x="640" y="768"/>
                    </a:lnTo>
                    <a:lnTo>
                      <a:pt x="637" y="777"/>
                    </a:lnTo>
                    <a:lnTo>
                      <a:pt x="637" y="789"/>
                    </a:lnTo>
                    <a:lnTo>
                      <a:pt x="637" y="798"/>
                    </a:lnTo>
                    <a:lnTo>
                      <a:pt x="640" y="809"/>
                    </a:lnTo>
                    <a:lnTo>
                      <a:pt x="644" y="816"/>
                    </a:lnTo>
                    <a:lnTo>
                      <a:pt x="653" y="824"/>
                    </a:lnTo>
                    <a:lnTo>
                      <a:pt x="649" y="832"/>
                    </a:lnTo>
                    <a:lnTo>
                      <a:pt x="650" y="843"/>
                    </a:lnTo>
                    <a:lnTo>
                      <a:pt x="655" y="853"/>
                    </a:lnTo>
                    <a:lnTo>
                      <a:pt x="661" y="864"/>
                    </a:lnTo>
                    <a:lnTo>
                      <a:pt x="665" y="873"/>
                    </a:lnTo>
                    <a:lnTo>
                      <a:pt x="669" y="883"/>
                    </a:lnTo>
                    <a:lnTo>
                      <a:pt x="669" y="893"/>
                    </a:lnTo>
                    <a:lnTo>
                      <a:pt x="668" y="905"/>
                    </a:lnTo>
                    <a:lnTo>
                      <a:pt x="644" y="889"/>
                    </a:lnTo>
                    <a:lnTo>
                      <a:pt x="626" y="868"/>
                    </a:lnTo>
                    <a:lnTo>
                      <a:pt x="611" y="844"/>
                    </a:lnTo>
                    <a:lnTo>
                      <a:pt x="600" y="819"/>
                    </a:lnTo>
                    <a:lnTo>
                      <a:pt x="586" y="792"/>
                    </a:lnTo>
                    <a:lnTo>
                      <a:pt x="573" y="767"/>
                    </a:lnTo>
                    <a:lnTo>
                      <a:pt x="558" y="743"/>
                    </a:lnTo>
                    <a:lnTo>
                      <a:pt x="538" y="724"/>
                    </a:lnTo>
                    <a:lnTo>
                      <a:pt x="536" y="733"/>
                    </a:lnTo>
                    <a:lnTo>
                      <a:pt x="536" y="745"/>
                    </a:lnTo>
                    <a:lnTo>
                      <a:pt x="538" y="754"/>
                    </a:lnTo>
                    <a:lnTo>
                      <a:pt x="543" y="765"/>
                    </a:lnTo>
                    <a:lnTo>
                      <a:pt x="546" y="776"/>
                    </a:lnTo>
                    <a:lnTo>
                      <a:pt x="550" y="788"/>
                    </a:lnTo>
                    <a:lnTo>
                      <a:pt x="553" y="798"/>
                    </a:lnTo>
                    <a:lnTo>
                      <a:pt x="558" y="810"/>
                    </a:lnTo>
                    <a:lnTo>
                      <a:pt x="552" y="818"/>
                    </a:lnTo>
                    <a:lnTo>
                      <a:pt x="549" y="826"/>
                    </a:lnTo>
                    <a:lnTo>
                      <a:pt x="547" y="835"/>
                    </a:lnTo>
                    <a:lnTo>
                      <a:pt x="553" y="844"/>
                    </a:lnTo>
                    <a:lnTo>
                      <a:pt x="570" y="859"/>
                    </a:lnTo>
                    <a:lnTo>
                      <a:pt x="558" y="858"/>
                    </a:lnTo>
                    <a:lnTo>
                      <a:pt x="549" y="855"/>
                    </a:lnTo>
                    <a:lnTo>
                      <a:pt x="540" y="850"/>
                    </a:lnTo>
                    <a:lnTo>
                      <a:pt x="531" y="847"/>
                    </a:lnTo>
                    <a:lnTo>
                      <a:pt x="522" y="841"/>
                    </a:lnTo>
                    <a:lnTo>
                      <a:pt x="513" y="837"/>
                    </a:lnTo>
                    <a:lnTo>
                      <a:pt x="506" y="832"/>
                    </a:lnTo>
                    <a:lnTo>
                      <a:pt x="498" y="829"/>
                    </a:lnTo>
                    <a:lnTo>
                      <a:pt x="492" y="821"/>
                    </a:lnTo>
                    <a:lnTo>
                      <a:pt x="488" y="813"/>
                    </a:lnTo>
                    <a:lnTo>
                      <a:pt x="483" y="804"/>
                    </a:lnTo>
                    <a:lnTo>
                      <a:pt x="480" y="795"/>
                    </a:lnTo>
                    <a:lnTo>
                      <a:pt x="474" y="786"/>
                    </a:lnTo>
                    <a:lnTo>
                      <a:pt x="469" y="779"/>
                    </a:lnTo>
                    <a:lnTo>
                      <a:pt x="458" y="774"/>
                    </a:lnTo>
                    <a:lnTo>
                      <a:pt x="449" y="774"/>
                    </a:lnTo>
                    <a:lnTo>
                      <a:pt x="443" y="780"/>
                    </a:lnTo>
                    <a:lnTo>
                      <a:pt x="443" y="789"/>
                    </a:lnTo>
                    <a:lnTo>
                      <a:pt x="448" y="794"/>
                    </a:lnTo>
                    <a:lnTo>
                      <a:pt x="454" y="800"/>
                    </a:lnTo>
                    <a:lnTo>
                      <a:pt x="457" y="806"/>
                    </a:lnTo>
                    <a:lnTo>
                      <a:pt x="457" y="816"/>
                    </a:lnTo>
                    <a:lnTo>
                      <a:pt x="428" y="804"/>
                    </a:lnTo>
                    <a:lnTo>
                      <a:pt x="406" y="789"/>
                    </a:lnTo>
                    <a:lnTo>
                      <a:pt x="388" y="768"/>
                    </a:lnTo>
                    <a:lnTo>
                      <a:pt x="376" y="746"/>
                    </a:lnTo>
                    <a:lnTo>
                      <a:pt x="364" y="719"/>
                    </a:lnTo>
                    <a:lnTo>
                      <a:pt x="355" y="694"/>
                    </a:lnTo>
                    <a:lnTo>
                      <a:pt x="343" y="669"/>
                    </a:lnTo>
                    <a:lnTo>
                      <a:pt x="333" y="648"/>
                    </a:lnTo>
                    <a:lnTo>
                      <a:pt x="321" y="649"/>
                    </a:lnTo>
                    <a:lnTo>
                      <a:pt x="312" y="660"/>
                    </a:lnTo>
                    <a:lnTo>
                      <a:pt x="314" y="667"/>
                    </a:lnTo>
                    <a:lnTo>
                      <a:pt x="318" y="676"/>
                    </a:lnTo>
                    <a:lnTo>
                      <a:pt x="323" y="685"/>
                    </a:lnTo>
                    <a:lnTo>
                      <a:pt x="329" y="694"/>
                    </a:lnTo>
                    <a:lnTo>
                      <a:pt x="330" y="701"/>
                    </a:lnTo>
                    <a:lnTo>
                      <a:pt x="332" y="710"/>
                    </a:lnTo>
                    <a:lnTo>
                      <a:pt x="332" y="719"/>
                    </a:lnTo>
                    <a:lnTo>
                      <a:pt x="327" y="728"/>
                    </a:lnTo>
                    <a:lnTo>
                      <a:pt x="315" y="725"/>
                    </a:lnTo>
                    <a:lnTo>
                      <a:pt x="308" y="718"/>
                    </a:lnTo>
                    <a:lnTo>
                      <a:pt x="302" y="707"/>
                    </a:lnTo>
                    <a:lnTo>
                      <a:pt x="293" y="700"/>
                    </a:lnTo>
                    <a:lnTo>
                      <a:pt x="288" y="709"/>
                    </a:lnTo>
                    <a:lnTo>
                      <a:pt x="293" y="718"/>
                    </a:lnTo>
                    <a:lnTo>
                      <a:pt x="297" y="727"/>
                    </a:lnTo>
                    <a:lnTo>
                      <a:pt x="302" y="737"/>
                    </a:lnTo>
                    <a:lnTo>
                      <a:pt x="268" y="730"/>
                    </a:lnTo>
                    <a:lnTo>
                      <a:pt x="245" y="715"/>
                    </a:lnTo>
                    <a:lnTo>
                      <a:pt x="230" y="693"/>
                    </a:lnTo>
                    <a:lnTo>
                      <a:pt x="220" y="667"/>
                    </a:lnTo>
                    <a:lnTo>
                      <a:pt x="209" y="639"/>
                    </a:lnTo>
                    <a:lnTo>
                      <a:pt x="199" y="611"/>
                    </a:lnTo>
                    <a:lnTo>
                      <a:pt x="184" y="585"/>
                    </a:lnTo>
                    <a:lnTo>
                      <a:pt x="162" y="567"/>
                    </a:lnTo>
                    <a:lnTo>
                      <a:pt x="159" y="575"/>
                    </a:lnTo>
                    <a:lnTo>
                      <a:pt x="159" y="584"/>
                    </a:lnTo>
                    <a:lnTo>
                      <a:pt x="159" y="593"/>
                    </a:lnTo>
                    <a:lnTo>
                      <a:pt x="162" y="603"/>
                    </a:lnTo>
                    <a:lnTo>
                      <a:pt x="163" y="612"/>
                    </a:lnTo>
                    <a:lnTo>
                      <a:pt x="168" y="621"/>
                    </a:lnTo>
                    <a:lnTo>
                      <a:pt x="172" y="630"/>
                    </a:lnTo>
                    <a:lnTo>
                      <a:pt x="177" y="639"/>
                    </a:lnTo>
                    <a:lnTo>
                      <a:pt x="183" y="646"/>
                    </a:lnTo>
                    <a:lnTo>
                      <a:pt x="184" y="657"/>
                    </a:lnTo>
                    <a:lnTo>
                      <a:pt x="186" y="667"/>
                    </a:lnTo>
                    <a:lnTo>
                      <a:pt x="192" y="679"/>
                    </a:lnTo>
                    <a:lnTo>
                      <a:pt x="143" y="646"/>
                    </a:lnTo>
                    <a:lnTo>
                      <a:pt x="102" y="608"/>
                    </a:lnTo>
                    <a:lnTo>
                      <a:pt x="68" y="564"/>
                    </a:lnTo>
                    <a:lnTo>
                      <a:pt x="41" y="518"/>
                    </a:lnTo>
                    <a:lnTo>
                      <a:pt x="20" y="468"/>
                    </a:lnTo>
                    <a:lnTo>
                      <a:pt x="7" y="414"/>
                    </a:lnTo>
                    <a:lnTo>
                      <a:pt x="0" y="358"/>
                    </a:lnTo>
                    <a:lnTo>
                      <a:pt x="1" y="301"/>
                    </a:lnTo>
                    <a:lnTo>
                      <a:pt x="7" y="259"/>
                    </a:lnTo>
                    <a:lnTo>
                      <a:pt x="22" y="222"/>
                    </a:lnTo>
                    <a:lnTo>
                      <a:pt x="41" y="186"/>
                    </a:lnTo>
                    <a:lnTo>
                      <a:pt x="67" y="154"/>
                    </a:lnTo>
                    <a:lnTo>
                      <a:pt x="93" y="121"/>
                    </a:lnTo>
                    <a:lnTo>
                      <a:pt x="123" y="90"/>
                    </a:lnTo>
                    <a:lnTo>
                      <a:pt x="153" y="60"/>
                    </a:lnTo>
                    <a:lnTo>
                      <a:pt x="183" y="30"/>
                    </a:lnTo>
                    <a:lnTo>
                      <a:pt x="193" y="29"/>
                    </a:lnTo>
                    <a:lnTo>
                      <a:pt x="204" y="33"/>
                    </a:lnTo>
                    <a:lnTo>
                      <a:pt x="211" y="40"/>
                    </a:lnTo>
                    <a:lnTo>
                      <a:pt x="220" y="49"/>
                    </a:lnTo>
                    <a:lnTo>
                      <a:pt x="238" y="39"/>
                    </a:lnTo>
                    <a:lnTo>
                      <a:pt x="257" y="30"/>
                    </a:lnTo>
                    <a:lnTo>
                      <a:pt x="276" y="21"/>
                    </a:lnTo>
                    <a:lnTo>
                      <a:pt x="297" y="15"/>
                    </a:lnTo>
                    <a:lnTo>
                      <a:pt x="317" y="8"/>
                    </a:lnTo>
                    <a:lnTo>
                      <a:pt x="338" y="3"/>
                    </a:lnTo>
                    <a:lnTo>
                      <a:pt x="358" y="0"/>
                    </a:lnTo>
                    <a:lnTo>
                      <a:pt x="382" y="0"/>
                    </a:lnTo>
                    <a:lnTo>
                      <a:pt x="394" y="3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-551" y="276"/>
                <a:ext cx="14" cy="2"/>
              </a:xfrm>
              <a:custGeom>
                <a:avLst/>
                <a:gdLst>
                  <a:gd name="T0" fmla="*/ 27 w 27"/>
                  <a:gd name="T1" fmla="*/ 0 h 5"/>
                  <a:gd name="T2" fmla="*/ 21 w 27"/>
                  <a:gd name="T3" fmla="*/ 3 h 5"/>
                  <a:gd name="T4" fmla="*/ 14 w 27"/>
                  <a:gd name="T5" fmla="*/ 5 h 5"/>
                  <a:gd name="T6" fmla="*/ 6 w 27"/>
                  <a:gd name="T7" fmla="*/ 5 h 5"/>
                  <a:gd name="T8" fmla="*/ 0 w 27"/>
                  <a:gd name="T9" fmla="*/ 5 h 5"/>
                  <a:gd name="T10" fmla="*/ 5 w 27"/>
                  <a:gd name="T11" fmla="*/ 0 h 5"/>
                  <a:gd name="T12" fmla="*/ 12 w 27"/>
                  <a:gd name="T13" fmla="*/ 0 h 5"/>
                  <a:gd name="T14" fmla="*/ 20 w 27"/>
                  <a:gd name="T15" fmla="*/ 0 h 5"/>
                  <a:gd name="T16" fmla="*/ 27 w 2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5">
                    <a:moveTo>
                      <a:pt x="27" y="0"/>
                    </a:moveTo>
                    <a:lnTo>
                      <a:pt x="21" y="3"/>
                    </a:lnTo>
                    <a:lnTo>
                      <a:pt x="14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-810" y="279"/>
                <a:ext cx="76" cy="101"/>
              </a:xfrm>
              <a:custGeom>
                <a:avLst/>
                <a:gdLst>
                  <a:gd name="T0" fmla="*/ 125 w 152"/>
                  <a:gd name="T1" fmla="*/ 38 h 202"/>
                  <a:gd name="T2" fmla="*/ 137 w 152"/>
                  <a:gd name="T3" fmla="*/ 47 h 202"/>
                  <a:gd name="T4" fmla="*/ 148 w 152"/>
                  <a:gd name="T5" fmla="*/ 62 h 202"/>
                  <a:gd name="T6" fmla="*/ 149 w 152"/>
                  <a:gd name="T7" fmla="*/ 69 h 202"/>
                  <a:gd name="T8" fmla="*/ 152 w 152"/>
                  <a:gd name="T9" fmla="*/ 78 h 202"/>
                  <a:gd name="T10" fmla="*/ 152 w 152"/>
                  <a:gd name="T11" fmla="*/ 87 h 202"/>
                  <a:gd name="T12" fmla="*/ 152 w 152"/>
                  <a:gd name="T13" fmla="*/ 98 h 202"/>
                  <a:gd name="T14" fmla="*/ 137 w 152"/>
                  <a:gd name="T15" fmla="*/ 107 h 202"/>
                  <a:gd name="T16" fmla="*/ 131 w 152"/>
                  <a:gd name="T17" fmla="*/ 120 h 202"/>
                  <a:gd name="T18" fmla="*/ 127 w 152"/>
                  <a:gd name="T19" fmla="*/ 135 h 202"/>
                  <a:gd name="T20" fmla="*/ 125 w 152"/>
                  <a:gd name="T21" fmla="*/ 151 h 202"/>
                  <a:gd name="T22" fmla="*/ 122 w 152"/>
                  <a:gd name="T23" fmla="*/ 166 h 202"/>
                  <a:gd name="T24" fmla="*/ 118 w 152"/>
                  <a:gd name="T25" fmla="*/ 181 h 202"/>
                  <a:gd name="T26" fmla="*/ 109 w 152"/>
                  <a:gd name="T27" fmla="*/ 193 h 202"/>
                  <a:gd name="T28" fmla="*/ 97 w 152"/>
                  <a:gd name="T29" fmla="*/ 202 h 202"/>
                  <a:gd name="T30" fmla="*/ 84 w 152"/>
                  <a:gd name="T31" fmla="*/ 200 h 202"/>
                  <a:gd name="T32" fmla="*/ 72 w 152"/>
                  <a:gd name="T33" fmla="*/ 200 h 202"/>
                  <a:gd name="T34" fmla="*/ 60 w 152"/>
                  <a:gd name="T35" fmla="*/ 197 h 202"/>
                  <a:gd name="T36" fmla="*/ 49 w 152"/>
                  <a:gd name="T37" fmla="*/ 195 h 202"/>
                  <a:gd name="T38" fmla="*/ 38 w 152"/>
                  <a:gd name="T39" fmla="*/ 187 h 202"/>
                  <a:gd name="T40" fmla="*/ 29 w 152"/>
                  <a:gd name="T41" fmla="*/ 180 h 202"/>
                  <a:gd name="T42" fmla="*/ 21 w 152"/>
                  <a:gd name="T43" fmla="*/ 171 h 202"/>
                  <a:gd name="T44" fmla="*/ 17 w 152"/>
                  <a:gd name="T45" fmla="*/ 162 h 202"/>
                  <a:gd name="T46" fmla="*/ 6 w 152"/>
                  <a:gd name="T47" fmla="*/ 144 h 202"/>
                  <a:gd name="T48" fmla="*/ 2 w 152"/>
                  <a:gd name="T49" fmla="*/ 128 h 202"/>
                  <a:gd name="T50" fmla="*/ 0 w 152"/>
                  <a:gd name="T51" fmla="*/ 108 h 202"/>
                  <a:gd name="T52" fmla="*/ 2 w 152"/>
                  <a:gd name="T53" fmla="*/ 90 h 202"/>
                  <a:gd name="T54" fmla="*/ 5 w 152"/>
                  <a:gd name="T55" fmla="*/ 71 h 202"/>
                  <a:gd name="T56" fmla="*/ 9 w 152"/>
                  <a:gd name="T57" fmla="*/ 55 h 202"/>
                  <a:gd name="T58" fmla="*/ 17 w 152"/>
                  <a:gd name="T59" fmla="*/ 37 h 202"/>
                  <a:gd name="T60" fmla="*/ 27 w 152"/>
                  <a:gd name="T61" fmla="*/ 23 h 202"/>
                  <a:gd name="T62" fmla="*/ 38 w 152"/>
                  <a:gd name="T63" fmla="*/ 13 h 202"/>
                  <a:gd name="T64" fmla="*/ 51 w 152"/>
                  <a:gd name="T65" fmla="*/ 5 h 202"/>
                  <a:gd name="T66" fmla="*/ 57 w 152"/>
                  <a:gd name="T67" fmla="*/ 1 h 202"/>
                  <a:gd name="T68" fmla="*/ 64 w 152"/>
                  <a:gd name="T69" fmla="*/ 1 h 202"/>
                  <a:gd name="T70" fmla="*/ 73 w 152"/>
                  <a:gd name="T71" fmla="*/ 0 h 202"/>
                  <a:gd name="T72" fmla="*/ 82 w 152"/>
                  <a:gd name="T73" fmla="*/ 2 h 202"/>
                  <a:gd name="T74" fmla="*/ 88 w 152"/>
                  <a:gd name="T75" fmla="*/ 14 h 202"/>
                  <a:gd name="T76" fmla="*/ 99 w 152"/>
                  <a:gd name="T77" fmla="*/ 26 h 202"/>
                  <a:gd name="T78" fmla="*/ 110 w 152"/>
                  <a:gd name="T79" fmla="*/ 34 h 202"/>
                  <a:gd name="T80" fmla="*/ 125 w 152"/>
                  <a:gd name="T81" fmla="*/ 3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202">
                    <a:moveTo>
                      <a:pt x="125" y="38"/>
                    </a:moveTo>
                    <a:lnTo>
                      <a:pt x="137" y="47"/>
                    </a:lnTo>
                    <a:lnTo>
                      <a:pt x="148" y="62"/>
                    </a:lnTo>
                    <a:lnTo>
                      <a:pt x="149" y="69"/>
                    </a:lnTo>
                    <a:lnTo>
                      <a:pt x="152" y="78"/>
                    </a:lnTo>
                    <a:lnTo>
                      <a:pt x="152" y="87"/>
                    </a:lnTo>
                    <a:lnTo>
                      <a:pt x="152" y="98"/>
                    </a:lnTo>
                    <a:lnTo>
                      <a:pt x="137" y="107"/>
                    </a:lnTo>
                    <a:lnTo>
                      <a:pt x="131" y="120"/>
                    </a:lnTo>
                    <a:lnTo>
                      <a:pt x="127" y="135"/>
                    </a:lnTo>
                    <a:lnTo>
                      <a:pt x="125" y="151"/>
                    </a:lnTo>
                    <a:lnTo>
                      <a:pt x="122" y="166"/>
                    </a:lnTo>
                    <a:lnTo>
                      <a:pt x="118" y="181"/>
                    </a:lnTo>
                    <a:lnTo>
                      <a:pt x="109" y="193"/>
                    </a:lnTo>
                    <a:lnTo>
                      <a:pt x="97" y="202"/>
                    </a:lnTo>
                    <a:lnTo>
                      <a:pt x="84" y="200"/>
                    </a:lnTo>
                    <a:lnTo>
                      <a:pt x="72" y="200"/>
                    </a:lnTo>
                    <a:lnTo>
                      <a:pt x="60" y="197"/>
                    </a:lnTo>
                    <a:lnTo>
                      <a:pt x="49" y="195"/>
                    </a:lnTo>
                    <a:lnTo>
                      <a:pt x="38" y="187"/>
                    </a:lnTo>
                    <a:lnTo>
                      <a:pt x="29" y="180"/>
                    </a:lnTo>
                    <a:lnTo>
                      <a:pt x="21" y="171"/>
                    </a:lnTo>
                    <a:lnTo>
                      <a:pt x="17" y="162"/>
                    </a:lnTo>
                    <a:lnTo>
                      <a:pt x="6" y="144"/>
                    </a:lnTo>
                    <a:lnTo>
                      <a:pt x="2" y="128"/>
                    </a:lnTo>
                    <a:lnTo>
                      <a:pt x="0" y="108"/>
                    </a:lnTo>
                    <a:lnTo>
                      <a:pt x="2" y="90"/>
                    </a:lnTo>
                    <a:lnTo>
                      <a:pt x="5" y="71"/>
                    </a:lnTo>
                    <a:lnTo>
                      <a:pt x="9" y="55"/>
                    </a:lnTo>
                    <a:lnTo>
                      <a:pt x="17" y="37"/>
                    </a:lnTo>
                    <a:lnTo>
                      <a:pt x="27" y="23"/>
                    </a:lnTo>
                    <a:lnTo>
                      <a:pt x="38" y="13"/>
                    </a:lnTo>
                    <a:lnTo>
                      <a:pt x="51" y="5"/>
                    </a:lnTo>
                    <a:lnTo>
                      <a:pt x="57" y="1"/>
                    </a:lnTo>
                    <a:lnTo>
                      <a:pt x="64" y="1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88" y="14"/>
                    </a:lnTo>
                    <a:lnTo>
                      <a:pt x="99" y="26"/>
                    </a:lnTo>
                    <a:lnTo>
                      <a:pt x="110" y="34"/>
                    </a:lnTo>
                    <a:lnTo>
                      <a:pt x="125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-595" y="281"/>
                <a:ext cx="40" cy="21"/>
              </a:xfrm>
              <a:custGeom>
                <a:avLst/>
                <a:gdLst>
                  <a:gd name="T0" fmla="*/ 82 w 82"/>
                  <a:gd name="T1" fmla="*/ 0 h 44"/>
                  <a:gd name="T2" fmla="*/ 71 w 82"/>
                  <a:gd name="T3" fmla="*/ 3 h 44"/>
                  <a:gd name="T4" fmla="*/ 63 w 82"/>
                  <a:gd name="T5" fmla="*/ 9 h 44"/>
                  <a:gd name="T6" fmla="*/ 52 w 82"/>
                  <a:gd name="T7" fmla="*/ 15 h 44"/>
                  <a:gd name="T8" fmla="*/ 43 w 82"/>
                  <a:gd name="T9" fmla="*/ 24 h 44"/>
                  <a:gd name="T10" fmla="*/ 33 w 82"/>
                  <a:gd name="T11" fmla="*/ 30 h 44"/>
                  <a:gd name="T12" fmla="*/ 24 w 82"/>
                  <a:gd name="T13" fmla="*/ 38 h 44"/>
                  <a:gd name="T14" fmla="*/ 12 w 82"/>
                  <a:gd name="T15" fmla="*/ 42 h 44"/>
                  <a:gd name="T16" fmla="*/ 0 w 82"/>
                  <a:gd name="T17" fmla="*/ 44 h 44"/>
                  <a:gd name="T18" fmla="*/ 9 w 82"/>
                  <a:gd name="T19" fmla="*/ 35 h 44"/>
                  <a:gd name="T20" fmla="*/ 18 w 82"/>
                  <a:gd name="T21" fmla="*/ 29 h 44"/>
                  <a:gd name="T22" fmla="*/ 27 w 82"/>
                  <a:gd name="T23" fmla="*/ 21 h 44"/>
                  <a:gd name="T24" fmla="*/ 37 w 82"/>
                  <a:gd name="T25" fmla="*/ 17 h 44"/>
                  <a:gd name="T26" fmla="*/ 46 w 82"/>
                  <a:gd name="T27" fmla="*/ 11 h 44"/>
                  <a:gd name="T28" fmla="*/ 58 w 82"/>
                  <a:gd name="T29" fmla="*/ 6 h 44"/>
                  <a:gd name="T30" fmla="*/ 68 w 82"/>
                  <a:gd name="T31" fmla="*/ 2 h 44"/>
                  <a:gd name="T32" fmla="*/ 82 w 82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44">
                    <a:moveTo>
                      <a:pt x="82" y="0"/>
                    </a:moveTo>
                    <a:lnTo>
                      <a:pt x="71" y="3"/>
                    </a:lnTo>
                    <a:lnTo>
                      <a:pt x="63" y="9"/>
                    </a:lnTo>
                    <a:lnTo>
                      <a:pt x="52" y="15"/>
                    </a:lnTo>
                    <a:lnTo>
                      <a:pt x="43" y="24"/>
                    </a:lnTo>
                    <a:lnTo>
                      <a:pt x="33" y="30"/>
                    </a:lnTo>
                    <a:lnTo>
                      <a:pt x="24" y="38"/>
                    </a:lnTo>
                    <a:lnTo>
                      <a:pt x="12" y="42"/>
                    </a:lnTo>
                    <a:lnTo>
                      <a:pt x="0" y="44"/>
                    </a:lnTo>
                    <a:lnTo>
                      <a:pt x="9" y="35"/>
                    </a:lnTo>
                    <a:lnTo>
                      <a:pt x="18" y="29"/>
                    </a:lnTo>
                    <a:lnTo>
                      <a:pt x="27" y="21"/>
                    </a:lnTo>
                    <a:lnTo>
                      <a:pt x="37" y="17"/>
                    </a:lnTo>
                    <a:lnTo>
                      <a:pt x="46" y="11"/>
                    </a:lnTo>
                    <a:lnTo>
                      <a:pt x="58" y="6"/>
                    </a:lnTo>
                    <a:lnTo>
                      <a:pt x="68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-540" y="300"/>
                <a:ext cx="61" cy="27"/>
              </a:xfrm>
              <a:custGeom>
                <a:avLst/>
                <a:gdLst>
                  <a:gd name="T0" fmla="*/ 122 w 122"/>
                  <a:gd name="T1" fmla="*/ 17 h 54"/>
                  <a:gd name="T2" fmla="*/ 104 w 122"/>
                  <a:gd name="T3" fmla="*/ 18 h 54"/>
                  <a:gd name="T4" fmla="*/ 89 w 122"/>
                  <a:gd name="T5" fmla="*/ 25 h 54"/>
                  <a:gd name="T6" fmla="*/ 73 w 122"/>
                  <a:gd name="T7" fmla="*/ 36 h 54"/>
                  <a:gd name="T8" fmla="*/ 58 w 122"/>
                  <a:gd name="T9" fmla="*/ 46 h 54"/>
                  <a:gd name="T10" fmla="*/ 43 w 122"/>
                  <a:gd name="T11" fmla="*/ 52 h 54"/>
                  <a:gd name="T12" fmla="*/ 28 w 122"/>
                  <a:gd name="T13" fmla="*/ 54 h 54"/>
                  <a:gd name="T14" fmla="*/ 14 w 122"/>
                  <a:gd name="T15" fmla="*/ 48 h 54"/>
                  <a:gd name="T16" fmla="*/ 0 w 122"/>
                  <a:gd name="T17" fmla="*/ 31 h 54"/>
                  <a:gd name="T18" fmla="*/ 12 w 122"/>
                  <a:gd name="T19" fmla="*/ 23 h 54"/>
                  <a:gd name="T20" fmla="*/ 27 w 122"/>
                  <a:gd name="T21" fmla="*/ 15 h 54"/>
                  <a:gd name="T22" fmla="*/ 42 w 122"/>
                  <a:gd name="T23" fmla="*/ 8 h 54"/>
                  <a:gd name="T24" fmla="*/ 58 w 122"/>
                  <a:gd name="T25" fmla="*/ 3 h 54"/>
                  <a:gd name="T26" fmla="*/ 75 w 122"/>
                  <a:gd name="T27" fmla="*/ 0 h 54"/>
                  <a:gd name="T28" fmla="*/ 91 w 122"/>
                  <a:gd name="T29" fmla="*/ 2 h 54"/>
                  <a:gd name="T30" fmla="*/ 106 w 122"/>
                  <a:gd name="T31" fmla="*/ 6 h 54"/>
                  <a:gd name="T32" fmla="*/ 122 w 122"/>
                  <a:gd name="T33" fmla="*/ 1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54">
                    <a:moveTo>
                      <a:pt x="122" y="17"/>
                    </a:moveTo>
                    <a:lnTo>
                      <a:pt x="104" y="18"/>
                    </a:lnTo>
                    <a:lnTo>
                      <a:pt x="89" y="25"/>
                    </a:lnTo>
                    <a:lnTo>
                      <a:pt x="73" y="36"/>
                    </a:lnTo>
                    <a:lnTo>
                      <a:pt x="58" y="46"/>
                    </a:lnTo>
                    <a:lnTo>
                      <a:pt x="43" y="52"/>
                    </a:lnTo>
                    <a:lnTo>
                      <a:pt x="28" y="54"/>
                    </a:lnTo>
                    <a:lnTo>
                      <a:pt x="14" y="48"/>
                    </a:lnTo>
                    <a:lnTo>
                      <a:pt x="0" y="31"/>
                    </a:lnTo>
                    <a:lnTo>
                      <a:pt x="12" y="23"/>
                    </a:lnTo>
                    <a:lnTo>
                      <a:pt x="27" y="15"/>
                    </a:lnTo>
                    <a:lnTo>
                      <a:pt x="42" y="8"/>
                    </a:lnTo>
                    <a:lnTo>
                      <a:pt x="58" y="3"/>
                    </a:lnTo>
                    <a:lnTo>
                      <a:pt x="75" y="0"/>
                    </a:lnTo>
                    <a:lnTo>
                      <a:pt x="91" y="2"/>
                    </a:lnTo>
                    <a:lnTo>
                      <a:pt x="106" y="6"/>
                    </a:lnTo>
                    <a:lnTo>
                      <a:pt x="12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-479" y="326"/>
                <a:ext cx="57" cy="28"/>
              </a:xfrm>
              <a:custGeom>
                <a:avLst/>
                <a:gdLst>
                  <a:gd name="T0" fmla="*/ 115 w 115"/>
                  <a:gd name="T1" fmla="*/ 8 h 55"/>
                  <a:gd name="T2" fmla="*/ 101 w 115"/>
                  <a:gd name="T3" fmla="*/ 12 h 55"/>
                  <a:gd name="T4" fmla="*/ 91 w 115"/>
                  <a:gd name="T5" fmla="*/ 21 h 55"/>
                  <a:gd name="T6" fmla="*/ 78 w 115"/>
                  <a:gd name="T7" fmla="*/ 32 h 55"/>
                  <a:gd name="T8" fmla="*/ 67 w 115"/>
                  <a:gd name="T9" fmla="*/ 42 h 55"/>
                  <a:gd name="T10" fmla="*/ 54 w 115"/>
                  <a:gd name="T11" fmla="*/ 49 h 55"/>
                  <a:gd name="T12" fmla="*/ 40 w 115"/>
                  <a:gd name="T13" fmla="*/ 55 h 55"/>
                  <a:gd name="T14" fmla="*/ 27 w 115"/>
                  <a:gd name="T15" fmla="*/ 54 h 55"/>
                  <a:gd name="T16" fmla="*/ 14 w 115"/>
                  <a:gd name="T17" fmla="*/ 46 h 55"/>
                  <a:gd name="T18" fmla="*/ 0 w 115"/>
                  <a:gd name="T19" fmla="*/ 46 h 55"/>
                  <a:gd name="T20" fmla="*/ 2 w 115"/>
                  <a:gd name="T21" fmla="*/ 36 h 55"/>
                  <a:gd name="T22" fmla="*/ 11 w 115"/>
                  <a:gd name="T23" fmla="*/ 32 h 55"/>
                  <a:gd name="T24" fmla="*/ 18 w 115"/>
                  <a:gd name="T25" fmla="*/ 27 h 55"/>
                  <a:gd name="T26" fmla="*/ 24 w 115"/>
                  <a:gd name="T27" fmla="*/ 29 h 55"/>
                  <a:gd name="T28" fmla="*/ 29 w 115"/>
                  <a:gd name="T29" fmla="*/ 30 h 55"/>
                  <a:gd name="T30" fmla="*/ 34 w 115"/>
                  <a:gd name="T31" fmla="*/ 35 h 55"/>
                  <a:gd name="T32" fmla="*/ 39 w 115"/>
                  <a:gd name="T33" fmla="*/ 38 h 55"/>
                  <a:gd name="T34" fmla="*/ 45 w 115"/>
                  <a:gd name="T35" fmla="*/ 40 h 55"/>
                  <a:gd name="T36" fmla="*/ 51 w 115"/>
                  <a:gd name="T37" fmla="*/ 40 h 55"/>
                  <a:gd name="T38" fmla="*/ 60 w 115"/>
                  <a:gd name="T39" fmla="*/ 40 h 55"/>
                  <a:gd name="T40" fmla="*/ 66 w 115"/>
                  <a:gd name="T41" fmla="*/ 35 h 55"/>
                  <a:gd name="T42" fmla="*/ 73 w 115"/>
                  <a:gd name="T43" fmla="*/ 27 h 55"/>
                  <a:gd name="T44" fmla="*/ 79 w 115"/>
                  <a:gd name="T45" fmla="*/ 20 h 55"/>
                  <a:gd name="T46" fmla="*/ 87 w 115"/>
                  <a:gd name="T47" fmla="*/ 12 h 55"/>
                  <a:gd name="T48" fmla="*/ 93 w 115"/>
                  <a:gd name="T49" fmla="*/ 3 h 55"/>
                  <a:gd name="T50" fmla="*/ 100 w 115"/>
                  <a:gd name="T51" fmla="*/ 0 h 55"/>
                  <a:gd name="T52" fmla="*/ 106 w 115"/>
                  <a:gd name="T53" fmla="*/ 2 h 55"/>
                  <a:gd name="T54" fmla="*/ 115 w 115"/>
                  <a:gd name="T55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5" h="55">
                    <a:moveTo>
                      <a:pt x="115" y="8"/>
                    </a:moveTo>
                    <a:lnTo>
                      <a:pt x="101" y="12"/>
                    </a:lnTo>
                    <a:lnTo>
                      <a:pt x="91" y="21"/>
                    </a:lnTo>
                    <a:lnTo>
                      <a:pt x="78" y="32"/>
                    </a:lnTo>
                    <a:lnTo>
                      <a:pt x="67" y="42"/>
                    </a:lnTo>
                    <a:lnTo>
                      <a:pt x="54" y="49"/>
                    </a:lnTo>
                    <a:lnTo>
                      <a:pt x="40" y="55"/>
                    </a:lnTo>
                    <a:lnTo>
                      <a:pt x="27" y="54"/>
                    </a:lnTo>
                    <a:lnTo>
                      <a:pt x="14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11" y="32"/>
                    </a:lnTo>
                    <a:lnTo>
                      <a:pt x="18" y="27"/>
                    </a:lnTo>
                    <a:lnTo>
                      <a:pt x="24" y="29"/>
                    </a:lnTo>
                    <a:lnTo>
                      <a:pt x="29" y="30"/>
                    </a:lnTo>
                    <a:lnTo>
                      <a:pt x="34" y="35"/>
                    </a:lnTo>
                    <a:lnTo>
                      <a:pt x="39" y="38"/>
                    </a:lnTo>
                    <a:lnTo>
                      <a:pt x="45" y="40"/>
                    </a:lnTo>
                    <a:lnTo>
                      <a:pt x="51" y="40"/>
                    </a:lnTo>
                    <a:lnTo>
                      <a:pt x="60" y="40"/>
                    </a:lnTo>
                    <a:lnTo>
                      <a:pt x="66" y="35"/>
                    </a:lnTo>
                    <a:lnTo>
                      <a:pt x="73" y="27"/>
                    </a:lnTo>
                    <a:lnTo>
                      <a:pt x="79" y="20"/>
                    </a:lnTo>
                    <a:lnTo>
                      <a:pt x="87" y="12"/>
                    </a:lnTo>
                    <a:lnTo>
                      <a:pt x="93" y="3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-416" y="350"/>
                <a:ext cx="49" cy="30"/>
              </a:xfrm>
              <a:custGeom>
                <a:avLst/>
                <a:gdLst>
                  <a:gd name="T0" fmla="*/ 98 w 98"/>
                  <a:gd name="T1" fmla="*/ 12 h 61"/>
                  <a:gd name="T2" fmla="*/ 55 w 98"/>
                  <a:gd name="T3" fmla="*/ 61 h 61"/>
                  <a:gd name="T4" fmla="*/ 0 w 98"/>
                  <a:gd name="T5" fmla="*/ 48 h 61"/>
                  <a:gd name="T6" fmla="*/ 3 w 98"/>
                  <a:gd name="T7" fmla="*/ 34 h 61"/>
                  <a:gd name="T8" fmla="*/ 12 w 98"/>
                  <a:gd name="T9" fmla="*/ 25 h 61"/>
                  <a:gd name="T10" fmla="*/ 22 w 98"/>
                  <a:gd name="T11" fmla="*/ 18 h 61"/>
                  <a:gd name="T12" fmla="*/ 34 w 98"/>
                  <a:gd name="T13" fmla="*/ 12 h 61"/>
                  <a:gd name="T14" fmla="*/ 41 w 98"/>
                  <a:gd name="T15" fmla="*/ 18 h 61"/>
                  <a:gd name="T16" fmla="*/ 50 w 98"/>
                  <a:gd name="T17" fmla="*/ 19 h 61"/>
                  <a:gd name="T18" fmla="*/ 58 w 98"/>
                  <a:gd name="T19" fmla="*/ 15 h 61"/>
                  <a:gd name="T20" fmla="*/ 67 w 98"/>
                  <a:gd name="T21" fmla="*/ 9 h 61"/>
                  <a:gd name="T22" fmla="*/ 73 w 98"/>
                  <a:gd name="T23" fmla="*/ 3 h 61"/>
                  <a:gd name="T24" fmla="*/ 80 w 98"/>
                  <a:gd name="T25" fmla="*/ 0 h 61"/>
                  <a:gd name="T26" fmla="*/ 89 w 98"/>
                  <a:gd name="T27" fmla="*/ 1 h 61"/>
                  <a:gd name="T28" fmla="*/ 98 w 98"/>
                  <a:gd name="T29" fmla="*/ 1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61">
                    <a:moveTo>
                      <a:pt x="98" y="12"/>
                    </a:moveTo>
                    <a:lnTo>
                      <a:pt x="55" y="61"/>
                    </a:lnTo>
                    <a:lnTo>
                      <a:pt x="0" y="48"/>
                    </a:lnTo>
                    <a:lnTo>
                      <a:pt x="3" y="34"/>
                    </a:lnTo>
                    <a:lnTo>
                      <a:pt x="12" y="25"/>
                    </a:lnTo>
                    <a:lnTo>
                      <a:pt x="22" y="18"/>
                    </a:lnTo>
                    <a:lnTo>
                      <a:pt x="34" y="12"/>
                    </a:lnTo>
                    <a:lnTo>
                      <a:pt x="41" y="18"/>
                    </a:lnTo>
                    <a:lnTo>
                      <a:pt x="50" y="19"/>
                    </a:lnTo>
                    <a:lnTo>
                      <a:pt x="58" y="15"/>
                    </a:lnTo>
                    <a:lnTo>
                      <a:pt x="67" y="9"/>
                    </a:lnTo>
                    <a:lnTo>
                      <a:pt x="73" y="3"/>
                    </a:lnTo>
                    <a:lnTo>
                      <a:pt x="80" y="0"/>
                    </a:lnTo>
                    <a:lnTo>
                      <a:pt x="89" y="1"/>
                    </a:lnTo>
                    <a:lnTo>
                      <a:pt x="9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-344" y="376"/>
                <a:ext cx="29" cy="22"/>
              </a:xfrm>
              <a:custGeom>
                <a:avLst/>
                <a:gdLst>
                  <a:gd name="T0" fmla="*/ 58 w 58"/>
                  <a:gd name="T1" fmla="*/ 36 h 45"/>
                  <a:gd name="T2" fmla="*/ 51 w 58"/>
                  <a:gd name="T3" fmla="*/ 39 h 45"/>
                  <a:gd name="T4" fmla="*/ 43 w 58"/>
                  <a:gd name="T5" fmla="*/ 43 h 45"/>
                  <a:gd name="T6" fmla="*/ 33 w 58"/>
                  <a:gd name="T7" fmla="*/ 45 h 45"/>
                  <a:gd name="T8" fmla="*/ 24 w 58"/>
                  <a:gd name="T9" fmla="*/ 45 h 45"/>
                  <a:gd name="T10" fmla="*/ 0 w 58"/>
                  <a:gd name="T11" fmla="*/ 30 h 45"/>
                  <a:gd name="T12" fmla="*/ 24 w 58"/>
                  <a:gd name="T13" fmla="*/ 0 h 45"/>
                  <a:gd name="T14" fmla="*/ 33 w 58"/>
                  <a:gd name="T15" fmla="*/ 6 h 45"/>
                  <a:gd name="T16" fmla="*/ 45 w 58"/>
                  <a:gd name="T17" fmla="*/ 13 h 45"/>
                  <a:gd name="T18" fmla="*/ 49 w 58"/>
                  <a:gd name="T19" fmla="*/ 16 h 45"/>
                  <a:gd name="T20" fmla="*/ 55 w 58"/>
                  <a:gd name="T21" fmla="*/ 21 h 45"/>
                  <a:gd name="T22" fmla="*/ 57 w 58"/>
                  <a:gd name="T23" fmla="*/ 27 h 45"/>
                  <a:gd name="T24" fmla="*/ 58 w 58"/>
                  <a:gd name="T25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45">
                    <a:moveTo>
                      <a:pt x="58" y="36"/>
                    </a:moveTo>
                    <a:lnTo>
                      <a:pt x="51" y="39"/>
                    </a:lnTo>
                    <a:lnTo>
                      <a:pt x="43" y="43"/>
                    </a:lnTo>
                    <a:lnTo>
                      <a:pt x="33" y="45"/>
                    </a:lnTo>
                    <a:lnTo>
                      <a:pt x="24" y="45"/>
                    </a:lnTo>
                    <a:lnTo>
                      <a:pt x="0" y="30"/>
                    </a:lnTo>
                    <a:lnTo>
                      <a:pt x="24" y="0"/>
                    </a:lnTo>
                    <a:lnTo>
                      <a:pt x="33" y="6"/>
                    </a:lnTo>
                    <a:lnTo>
                      <a:pt x="45" y="13"/>
                    </a:lnTo>
                    <a:lnTo>
                      <a:pt x="49" y="16"/>
                    </a:lnTo>
                    <a:lnTo>
                      <a:pt x="55" y="21"/>
                    </a:lnTo>
                    <a:lnTo>
                      <a:pt x="57" y="27"/>
                    </a:lnTo>
                    <a:lnTo>
                      <a:pt x="58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-637" y="388"/>
                <a:ext cx="19" cy="84"/>
              </a:xfrm>
              <a:custGeom>
                <a:avLst/>
                <a:gdLst>
                  <a:gd name="T0" fmla="*/ 18 w 38"/>
                  <a:gd name="T1" fmla="*/ 168 h 168"/>
                  <a:gd name="T2" fmla="*/ 9 w 38"/>
                  <a:gd name="T3" fmla="*/ 150 h 168"/>
                  <a:gd name="T4" fmla="*/ 4 w 38"/>
                  <a:gd name="T5" fmla="*/ 129 h 168"/>
                  <a:gd name="T6" fmla="*/ 0 w 38"/>
                  <a:gd name="T7" fmla="*/ 107 h 168"/>
                  <a:gd name="T8" fmla="*/ 0 w 38"/>
                  <a:gd name="T9" fmla="*/ 85 h 168"/>
                  <a:gd name="T10" fmla="*/ 0 w 38"/>
                  <a:gd name="T11" fmla="*/ 61 h 168"/>
                  <a:gd name="T12" fmla="*/ 4 w 38"/>
                  <a:gd name="T13" fmla="*/ 39 h 168"/>
                  <a:gd name="T14" fmla="*/ 9 w 38"/>
                  <a:gd name="T15" fmla="*/ 16 h 168"/>
                  <a:gd name="T16" fmla="*/ 18 w 38"/>
                  <a:gd name="T17" fmla="*/ 0 h 168"/>
                  <a:gd name="T18" fmla="*/ 32 w 38"/>
                  <a:gd name="T19" fmla="*/ 16 h 168"/>
                  <a:gd name="T20" fmla="*/ 38 w 38"/>
                  <a:gd name="T21" fmla="*/ 34 h 168"/>
                  <a:gd name="T22" fmla="*/ 37 w 38"/>
                  <a:gd name="T23" fmla="*/ 53 h 168"/>
                  <a:gd name="T24" fmla="*/ 32 w 38"/>
                  <a:gd name="T25" fmla="*/ 76 h 168"/>
                  <a:gd name="T26" fmla="*/ 25 w 38"/>
                  <a:gd name="T27" fmla="*/ 97 h 168"/>
                  <a:gd name="T28" fmla="*/ 18 w 38"/>
                  <a:gd name="T29" fmla="*/ 119 h 168"/>
                  <a:gd name="T30" fmla="*/ 15 w 38"/>
                  <a:gd name="T31" fmla="*/ 143 h 168"/>
                  <a:gd name="T32" fmla="*/ 18 w 38"/>
                  <a:gd name="T3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68">
                    <a:moveTo>
                      <a:pt x="18" y="168"/>
                    </a:moveTo>
                    <a:lnTo>
                      <a:pt x="9" y="150"/>
                    </a:lnTo>
                    <a:lnTo>
                      <a:pt x="4" y="129"/>
                    </a:lnTo>
                    <a:lnTo>
                      <a:pt x="0" y="107"/>
                    </a:lnTo>
                    <a:lnTo>
                      <a:pt x="0" y="85"/>
                    </a:lnTo>
                    <a:lnTo>
                      <a:pt x="0" y="61"/>
                    </a:lnTo>
                    <a:lnTo>
                      <a:pt x="4" y="39"/>
                    </a:lnTo>
                    <a:lnTo>
                      <a:pt x="9" y="16"/>
                    </a:lnTo>
                    <a:lnTo>
                      <a:pt x="18" y="0"/>
                    </a:lnTo>
                    <a:lnTo>
                      <a:pt x="32" y="16"/>
                    </a:lnTo>
                    <a:lnTo>
                      <a:pt x="38" y="34"/>
                    </a:lnTo>
                    <a:lnTo>
                      <a:pt x="37" y="53"/>
                    </a:lnTo>
                    <a:lnTo>
                      <a:pt x="32" y="76"/>
                    </a:lnTo>
                    <a:lnTo>
                      <a:pt x="25" y="97"/>
                    </a:lnTo>
                    <a:lnTo>
                      <a:pt x="18" y="119"/>
                    </a:lnTo>
                    <a:lnTo>
                      <a:pt x="15" y="143"/>
                    </a:lnTo>
                    <a:lnTo>
                      <a:pt x="18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-525" y="417"/>
                <a:ext cx="23" cy="32"/>
              </a:xfrm>
              <a:custGeom>
                <a:avLst/>
                <a:gdLst>
                  <a:gd name="T0" fmla="*/ 42 w 45"/>
                  <a:gd name="T1" fmla="*/ 19 h 64"/>
                  <a:gd name="T2" fmla="*/ 39 w 45"/>
                  <a:gd name="T3" fmla="*/ 28 h 64"/>
                  <a:gd name="T4" fmla="*/ 42 w 45"/>
                  <a:gd name="T5" fmla="*/ 39 h 64"/>
                  <a:gd name="T6" fmla="*/ 45 w 45"/>
                  <a:gd name="T7" fmla="*/ 51 h 64"/>
                  <a:gd name="T8" fmla="*/ 44 w 45"/>
                  <a:gd name="T9" fmla="*/ 64 h 64"/>
                  <a:gd name="T10" fmla="*/ 0 w 45"/>
                  <a:gd name="T11" fmla="*/ 43 h 64"/>
                  <a:gd name="T12" fmla="*/ 15 w 45"/>
                  <a:gd name="T13" fmla="*/ 0 h 64"/>
                  <a:gd name="T14" fmla="*/ 23 w 45"/>
                  <a:gd name="T15" fmla="*/ 3 h 64"/>
                  <a:gd name="T16" fmla="*/ 30 w 45"/>
                  <a:gd name="T17" fmla="*/ 6 h 64"/>
                  <a:gd name="T18" fmla="*/ 38 w 45"/>
                  <a:gd name="T19" fmla="*/ 10 h 64"/>
                  <a:gd name="T20" fmla="*/ 42 w 45"/>
                  <a:gd name="T21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64">
                    <a:moveTo>
                      <a:pt x="42" y="19"/>
                    </a:moveTo>
                    <a:lnTo>
                      <a:pt x="39" y="28"/>
                    </a:lnTo>
                    <a:lnTo>
                      <a:pt x="42" y="39"/>
                    </a:lnTo>
                    <a:lnTo>
                      <a:pt x="45" y="51"/>
                    </a:lnTo>
                    <a:lnTo>
                      <a:pt x="44" y="64"/>
                    </a:lnTo>
                    <a:lnTo>
                      <a:pt x="0" y="43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30" y="6"/>
                    </a:lnTo>
                    <a:lnTo>
                      <a:pt x="38" y="10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-686" y="424"/>
                <a:ext cx="30" cy="93"/>
              </a:xfrm>
              <a:custGeom>
                <a:avLst/>
                <a:gdLst>
                  <a:gd name="T0" fmla="*/ 26 w 61"/>
                  <a:gd name="T1" fmla="*/ 13 h 184"/>
                  <a:gd name="T2" fmla="*/ 24 w 61"/>
                  <a:gd name="T3" fmla="*/ 36 h 184"/>
                  <a:gd name="T4" fmla="*/ 27 w 61"/>
                  <a:gd name="T5" fmla="*/ 58 h 184"/>
                  <a:gd name="T6" fmla="*/ 32 w 61"/>
                  <a:gd name="T7" fmla="*/ 79 h 184"/>
                  <a:gd name="T8" fmla="*/ 38 w 61"/>
                  <a:gd name="T9" fmla="*/ 101 h 184"/>
                  <a:gd name="T10" fmla="*/ 42 w 61"/>
                  <a:gd name="T11" fmla="*/ 120 h 184"/>
                  <a:gd name="T12" fmla="*/ 50 w 61"/>
                  <a:gd name="T13" fmla="*/ 143 h 184"/>
                  <a:gd name="T14" fmla="*/ 55 w 61"/>
                  <a:gd name="T15" fmla="*/ 162 h 184"/>
                  <a:gd name="T16" fmla="*/ 61 w 61"/>
                  <a:gd name="T17" fmla="*/ 184 h 184"/>
                  <a:gd name="T18" fmla="*/ 50 w 61"/>
                  <a:gd name="T19" fmla="*/ 175 h 184"/>
                  <a:gd name="T20" fmla="*/ 41 w 61"/>
                  <a:gd name="T21" fmla="*/ 167 h 184"/>
                  <a:gd name="T22" fmla="*/ 32 w 61"/>
                  <a:gd name="T23" fmla="*/ 155 h 184"/>
                  <a:gd name="T24" fmla="*/ 27 w 61"/>
                  <a:gd name="T25" fmla="*/ 143 h 184"/>
                  <a:gd name="T26" fmla="*/ 23 w 61"/>
                  <a:gd name="T27" fmla="*/ 129 h 184"/>
                  <a:gd name="T28" fmla="*/ 18 w 61"/>
                  <a:gd name="T29" fmla="*/ 116 h 184"/>
                  <a:gd name="T30" fmla="*/ 15 w 61"/>
                  <a:gd name="T31" fmla="*/ 101 h 184"/>
                  <a:gd name="T32" fmla="*/ 12 w 61"/>
                  <a:gd name="T33" fmla="*/ 89 h 184"/>
                  <a:gd name="T34" fmla="*/ 12 w 61"/>
                  <a:gd name="T35" fmla="*/ 76 h 184"/>
                  <a:gd name="T36" fmla="*/ 9 w 61"/>
                  <a:gd name="T37" fmla="*/ 64 h 184"/>
                  <a:gd name="T38" fmla="*/ 6 w 61"/>
                  <a:gd name="T39" fmla="*/ 50 h 184"/>
                  <a:gd name="T40" fmla="*/ 3 w 61"/>
                  <a:gd name="T41" fmla="*/ 40 h 184"/>
                  <a:gd name="T42" fmla="*/ 0 w 61"/>
                  <a:gd name="T43" fmla="*/ 28 h 184"/>
                  <a:gd name="T44" fmla="*/ 0 w 61"/>
                  <a:gd name="T45" fmla="*/ 18 h 184"/>
                  <a:gd name="T46" fmla="*/ 3 w 61"/>
                  <a:gd name="T47" fmla="*/ 7 h 184"/>
                  <a:gd name="T48" fmla="*/ 12 w 61"/>
                  <a:gd name="T49" fmla="*/ 0 h 184"/>
                  <a:gd name="T50" fmla="*/ 26 w 61"/>
                  <a:gd name="T51" fmla="*/ 1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84">
                    <a:moveTo>
                      <a:pt x="26" y="13"/>
                    </a:moveTo>
                    <a:lnTo>
                      <a:pt x="24" y="36"/>
                    </a:lnTo>
                    <a:lnTo>
                      <a:pt x="27" y="58"/>
                    </a:lnTo>
                    <a:lnTo>
                      <a:pt x="32" y="79"/>
                    </a:lnTo>
                    <a:lnTo>
                      <a:pt x="38" y="101"/>
                    </a:lnTo>
                    <a:lnTo>
                      <a:pt x="42" y="120"/>
                    </a:lnTo>
                    <a:lnTo>
                      <a:pt x="50" y="143"/>
                    </a:lnTo>
                    <a:lnTo>
                      <a:pt x="55" y="162"/>
                    </a:lnTo>
                    <a:lnTo>
                      <a:pt x="61" y="184"/>
                    </a:lnTo>
                    <a:lnTo>
                      <a:pt x="50" y="175"/>
                    </a:lnTo>
                    <a:lnTo>
                      <a:pt x="41" y="167"/>
                    </a:lnTo>
                    <a:lnTo>
                      <a:pt x="32" y="155"/>
                    </a:lnTo>
                    <a:lnTo>
                      <a:pt x="27" y="143"/>
                    </a:lnTo>
                    <a:lnTo>
                      <a:pt x="23" y="129"/>
                    </a:lnTo>
                    <a:lnTo>
                      <a:pt x="18" y="116"/>
                    </a:lnTo>
                    <a:lnTo>
                      <a:pt x="15" y="101"/>
                    </a:lnTo>
                    <a:lnTo>
                      <a:pt x="12" y="89"/>
                    </a:lnTo>
                    <a:lnTo>
                      <a:pt x="12" y="76"/>
                    </a:lnTo>
                    <a:lnTo>
                      <a:pt x="9" y="64"/>
                    </a:lnTo>
                    <a:lnTo>
                      <a:pt x="6" y="50"/>
                    </a:lnTo>
                    <a:lnTo>
                      <a:pt x="3" y="40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3" y="7"/>
                    </a:lnTo>
                    <a:lnTo>
                      <a:pt x="12" y="0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-201" y="431"/>
                <a:ext cx="10" cy="8"/>
              </a:xfrm>
              <a:custGeom>
                <a:avLst/>
                <a:gdLst>
                  <a:gd name="T0" fmla="*/ 21 w 21"/>
                  <a:gd name="T1" fmla="*/ 15 h 15"/>
                  <a:gd name="T2" fmla="*/ 0 w 21"/>
                  <a:gd name="T3" fmla="*/ 0 h 15"/>
                  <a:gd name="T4" fmla="*/ 4 w 21"/>
                  <a:gd name="T5" fmla="*/ 2 h 15"/>
                  <a:gd name="T6" fmla="*/ 12 w 21"/>
                  <a:gd name="T7" fmla="*/ 5 h 15"/>
                  <a:gd name="T8" fmla="*/ 18 w 21"/>
                  <a:gd name="T9" fmla="*/ 8 h 15"/>
                  <a:gd name="T10" fmla="*/ 21 w 21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21" y="15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2" y="5"/>
                    </a:lnTo>
                    <a:lnTo>
                      <a:pt x="18" y="8"/>
                    </a:lnTo>
                    <a:lnTo>
                      <a:pt x="2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-319" y="439"/>
                <a:ext cx="12" cy="10"/>
              </a:xfrm>
              <a:custGeom>
                <a:avLst/>
                <a:gdLst>
                  <a:gd name="T0" fmla="*/ 26 w 26"/>
                  <a:gd name="T1" fmla="*/ 0 h 21"/>
                  <a:gd name="T2" fmla="*/ 26 w 26"/>
                  <a:gd name="T3" fmla="*/ 12 h 21"/>
                  <a:gd name="T4" fmla="*/ 21 w 26"/>
                  <a:gd name="T5" fmla="*/ 21 h 21"/>
                  <a:gd name="T6" fmla="*/ 15 w 26"/>
                  <a:gd name="T7" fmla="*/ 21 h 21"/>
                  <a:gd name="T8" fmla="*/ 9 w 26"/>
                  <a:gd name="T9" fmla="*/ 21 h 21"/>
                  <a:gd name="T10" fmla="*/ 3 w 26"/>
                  <a:gd name="T11" fmla="*/ 19 h 21"/>
                  <a:gd name="T12" fmla="*/ 0 w 26"/>
                  <a:gd name="T13" fmla="*/ 15 h 21"/>
                  <a:gd name="T14" fmla="*/ 5 w 26"/>
                  <a:gd name="T15" fmla="*/ 9 h 21"/>
                  <a:gd name="T16" fmla="*/ 12 w 26"/>
                  <a:gd name="T17" fmla="*/ 6 h 21"/>
                  <a:gd name="T18" fmla="*/ 18 w 26"/>
                  <a:gd name="T19" fmla="*/ 3 h 21"/>
                  <a:gd name="T20" fmla="*/ 26 w 26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1">
                    <a:moveTo>
                      <a:pt x="26" y="0"/>
                    </a:moveTo>
                    <a:lnTo>
                      <a:pt x="26" y="12"/>
                    </a:lnTo>
                    <a:lnTo>
                      <a:pt x="21" y="21"/>
                    </a:lnTo>
                    <a:lnTo>
                      <a:pt x="15" y="21"/>
                    </a:lnTo>
                    <a:lnTo>
                      <a:pt x="9" y="21"/>
                    </a:lnTo>
                    <a:lnTo>
                      <a:pt x="3" y="19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-591" y="444"/>
                <a:ext cx="24" cy="65"/>
              </a:xfrm>
              <a:custGeom>
                <a:avLst/>
                <a:gdLst>
                  <a:gd name="T0" fmla="*/ 31 w 48"/>
                  <a:gd name="T1" fmla="*/ 63 h 129"/>
                  <a:gd name="T2" fmla="*/ 27 w 48"/>
                  <a:gd name="T3" fmla="*/ 70 h 129"/>
                  <a:gd name="T4" fmla="*/ 27 w 48"/>
                  <a:gd name="T5" fmla="*/ 77 h 129"/>
                  <a:gd name="T6" fmla="*/ 27 w 48"/>
                  <a:gd name="T7" fmla="*/ 86 h 129"/>
                  <a:gd name="T8" fmla="*/ 27 w 48"/>
                  <a:gd name="T9" fmla="*/ 95 h 129"/>
                  <a:gd name="T10" fmla="*/ 27 w 48"/>
                  <a:gd name="T11" fmla="*/ 103 h 129"/>
                  <a:gd name="T12" fmla="*/ 27 w 48"/>
                  <a:gd name="T13" fmla="*/ 112 h 129"/>
                  <a:gd name="T14" fmla="*/ 27 w 48"/>
                  <a:gd name="T15" fmla="*/ 121 h 129"/>
                  <a:gd name="T16" fmla="*/ 27 w 48"/>
                  <a:gd name="T17" fmla="*/ 129 h 129"/>
                  <a:gd name="T18" fmla="*/ 18 w 48"/>
                  <a:gd name="T19" fmla="*/ 127 h 129"/>
                  <a:gd name="T20" fmla="*/ 13 w 48"/>
                  <a:gd name="T21" fmla="*/ 124 h 129"/>
                  <a:gd name="T22" fmla="*/ 9 w 48"/>
                  <a:gd name="T23" fmla="*/ 118 h 129"/>
                  <a:gd name="T24" fmla="*/ 7 w 48"/>
                  <a:gd name="T25" fmla="*/ 113 h 129"/>
                  <a:gd name="T26" fmla="*/ 3 w 48"/>
                  <a:gd name="T27" fmla="*/ 97 h 129"/>
                  <a:gd name="T28" fmla="*/ 0 w 48"/>
                  <a:gd name="T29" fmla="*/ 83 h 129"/>
                  <a:gd name="T30" fmla="*/ 6 w 48"/>
                  <a:gd name="T31" fmla="*/ 67 h 129"/>
                  <a:gd name="T32" fmla="*/ 3 w 48"/>
                  <a:gd name="T33" fmla="*/ 54 h 129"/>
                  <a:gd name="T34" fmla="*/ 0 w 48"/>
                  <a:gd name="T35" fmla="*/ 45 h 129"/>
                  <a:gd name="T36" fmla="*/ 0 w 48"/>
                  <a:gd name="T37" fmla="*/ 37 h 129"/>
                  <a:gd name="T38" fmla="*/ 0 w 48"/>
                  <a:gd name="T39" fmla="*/ 30 h 129"/>
                  <a:gd name="T40" fmla="*/ 6 w 48"/>
                  <a:gd name="T41" fmla="*/ 22 h 129"/>
                  <a:gd name="T42" fmla="*/ 1 w 48"/>
                  <a:gd name="T43" fmla="*/ 10 h 129"/>
                  <a:gd name="T44" fmla="*/ 6 w 48"/>
                  <a:gd name="T45" fmla="*/ 0 h 129"/>
                  <a:gd name="T46" fmla="*/ 12 w 48"/>
                  <a:gd name="T47" fmla="*/ 3 h 129"/>
                  <a:gd name="T48" fmla="*/ 21 w 48"/>
                  <a:gd name="T49" fmla="*/ 10 h 129"/>
                  <a:gd name="T50" fmla="*/ 30 w 48"/>
                  <a:gd name="T51" fmla="*/ 18 h 129"/>
                  <a:gd name="T52" fmla="*/ 40 w 48"/>
                  <a:gd name="T53" fmla="*/ 27 h 129"/>
                  <a:gd name="T54" fmla="*/ 45 w 48"/>
                  <a:gd name="T55" fmla="*/ 34 h 129"/>
                  <a:gd name="T56" fmla="*/ 48 w 48"/>
                  <a:gd name="T57" fmla="*/ 43 h 129"/>
                  <a:gd name="T58" fmla="*/ 42 w 48"/>
                  <a:gd name="T59" fmla="*/ 52 h 129"/>
                  <a:gd name="T60" fmla="*/ 31 w 48"/>
                  <a:gd name="T61" fmla="*/ 6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" h="129">
                    <a:moveTo>
                      <a:pt x="31" y="63"/>
                    </a:moveTo>
                    <a:lnTo>
                      <a:pt x="27" y="70"/>
                    </a:lnTo>
                    <a:lnTo>
                      <a:pt x="27" y="77"/>
                    </a:lnTo>
                    <a:lnTo>
                      <a:pt x="27" y="86"/>
                    </a:lnTo>
                    <a:lnTo>
                      <a:pt x="27" y="95"/>
                    </a:lnTo>
                    <a:lnTo>
                      <a:pt x="27" y="103"/>
                    </a:lnTo>
                    <a:lnTo>
                      <a:pt x="27" y="112"/>
                    </a:lnTo>
                    <a:lnTo>
                      <a:pt x="27" y="121"/>
                    </a:lnTo>
                    <a:lnTo>
                      <a:pt x="27" y="129"/>
                    </a:lnTo>
                    <a:lnTo>
                      <a:pt x="18" y="127"/>
                    </a:lnTo>
                    <a:lnTo>
                      <a:pt x="13" y="124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3" y="97"/>
                    </a:lnTo>
                    <a:lnTo>
                      <a:pt x="0" y="83"/>
                    </a:lnTo>
                    <a:lnTo>
                      <a:pt x="6" y="67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6" y="22"/>
                    </a:lnTo>
                    <a:lnTo>
                      <a:pt x="1" y="10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21" y="10"/>
                    </a:lnTo>
                    <a:lnTo>
                      <a:pt x="30" y="18"/>
                    </a:lnTo>
                    <a:lnTo>
                      <a:pt x="40" y="27"/>
                    </a:lnTo>
                    <a:lnTo>
                      <a:pt x="45" y="34"/>
                    </a:lnTo>
                    <a:lnTo>
                      <a:pt x="48" y="43"/>
                    </a:lnTo>
                    <a:lnTo>
                      <a:pt x="42" y="52"/>
                    </a:lnTo>
                    <a:lnTo>
                      <a:pt x="31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-470" y="446"/>
                <a:ext cx="11" cy="19"/>
              </a:xfrm>
              <a:custGeom>
                <a:avLst/>
                <a:gdLst>
                  <a:gd name="T0" fmla="*/ 20 w 20"/>
                  <a:gd name="T1" fmla="*/ 31 h 37"/>
                  <a:gd name="T2" fmla="*/ 16 w 20"/>
                  <a:gd name="T3" fmla="*/ 34 h 37"/>
                  <a:gd name="T4" fmla="*/ 10 w 20"/>
                  <a:gd name="T5" fmla="*/ 36 h 37"/>
                  <a:gd name="T6" fmla="*/ 4 w 20"/>
                  <a:gd name="T7" fmla="*/ 36 h 37"/>
                  <a:gd name="T8" fmla="*/ 0 w 20"/>
                  <a:gd name="T9" fmla="*/ 37 h 37"/>
                  <a:gd name="T10" fmla="*/ 14 w 20"/>
                  <a:gd name="T11" fmla="*/ 0 h 37"/>
                  <a:gd name="T12" fmla="*/ 17 w 20"/>
                  <a:gd name="T13" fmla="*/ 3 h 37"/>
                  <a:gd name="T14" fmla="*/ 19 w 20"/>
                  <a:gd name="T15" fmla="*/ 12 h 37"/>
                  <a:gd name="T16" fmla="*/ 19 w 20"/>
                  <a:gd name="T17" fmla="*/ 21 h 37"/>
                  <a:gd name="T18" fmla="*/ 20 w 20"/>
                  <a:gd name="T1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7">
                    <a:moveTo>
                      <a:pt x="20" y="31"/>
                    </a:moveTo>
                    <a:lnTo>
                      <a:pt x="16" y="34"/>
                    </a:lnTo>
                    <a:lnTo>
                      <a:pt x="10" y="36"/>
                    </a:lnTo>
                    <a:lnTo>
                      <a:pt x="4" y="36"/>
                    </a:lnTo>
                    <a:lnTo>
                      <a:pt x="0" y="37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9" y="12"/>
                    </a:lnTo>
                    <a:lnTo>
                      <a:pt x="19" y="21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-149" y="446"/>
                <a:ext cx="26" cy="14"/>
              </a:xfrm>
              <a:custGeom>
                <a:avLst/>
                <a:gdLst>
                  <a:gd name="T0" fmla="*/ 52 w 52"/>
                  <a:gd name="T1" fmla="*/ 16 h 28"/>
                  <a:gd name="T2" fmla="*/ 42 w 52"/>
                  <a:gd name="T3" fmla="*/ 27 h 28"/>
                  <a:gd name="T4" fmla="*/ 31 w 52"/>
                  <a:gd name="T5" fmla="*/ 28 h 28"/>
                  <a:gd name="T6" fmla="*/ 18 w 52"/>
                  <a:gd name="T7" fmla="*/ 24 h 28"/>
                  <a:gd name="T8" fmla="*/ 6 w 52"/>
                  <a:gd name="T9" fmla="*/ 16 h 28"/>
                  <a:gd name="T10" fmla="*/ 0 w 52"/>
                  <a:gd name="T11" fmla="*/ 16 h 28"/>
                  <a:gd name="T12" fmla="*/ 3 w 52"/>
                  <a:gd name="T13" fmla="*/ 4 h 28"/>
                  <a:gd name="T14" fmla="*/ 8 w 52"/>
                  <a:gd name="T15" fmla="*/ 0 h 28"/>
                  <a:gd name="T16" fmla="*/ 14 w 52"/>
                  <a:gd name="T17" fmla="*/ 0 h 28"/>
                  <a:gd name="T18" fmla="*/ 21 w 52"/>
                  <a:gd name="T19" fmla="*/ 4 h 28"/>
                  <a:gd name="T20" fmla="*/ 27 w 52"/>
                  <a:gd name="T21" fmla="*/ 7 h 28"/>
                  <a:gd name="T22" fmla="*/ 36 w 52"/>
                  <a:gd name="T23" fmla="*/ 12 h 28"/>
                  <a:gd name="T24" fmla="*/ 43 w 52"/>
                  <a:gd name="T25" fmla="*/ 15 h 28"/>
                  <a:gd name="T26" fmla="*/ 52 w 52"/>
                  <a:gd name="T27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28">
                    <a:moveTo>
                      <a:pt x="52" y="16"/>
                    </a:moveTo>
                    <a:lnTo>
                      <a:pt x="42" y="27"/>
                    </a:lnTo>
                    <a:lnTo>
                      <a:pt x="31" y="28"/>
                    </a:lnTo>
                    <a:lnTo>
                      <a:pt x="18" y="24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3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36" y="12"/>
                    </a:lnTo>
                    <a:lnTo>
                      <a:pt x="43" y="15"/>
                    </a:lnTo>
                    <a:lnTo>
                      <a:pt x="5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-249" y="461"/>
                <a:ext cx="31" cy="14"/>
              </a:xfrm>
              <a:custGeom>
                <a:avLst/>
                <a:gdLst>
                  <a:gd name="T0" fmla="*/ 61 w 61"/>
                  <a:gd name="T1" fmla="*/ 13 h 28"/>
                  <a:gd name="T2" fmla="*/ 52 w 61"/>
                  <a:gd name="T3" fmla="*/ 12 h 28"/>
                  <a:gd name="T4" fmla="*/ 43 w 61"/>
                  <a:gd name="T5" fmla="*/ 13 h 28"/>
                  <a:gd name="T6" fmla="*/ 35 w 61"/>
                  <a:gd name="T7" fmla="*/ 18 h 28"/>
                  <a:gd name="T8" fmla="*/ 28 w 61"/>
                  <a:gd name="T9" fmla="*/ 22 h 28"/>
                  <a:gd name="T10" fmla="*/ 13 w 61"/>
                  <a:gd name="T11" fmla="*/ 28 h 28"/>
                  <a:gd name="T12" fmla="*/ 0 w 61"/>
                  <a:gd name="T13" fmla="*/ 27 h 28"/>
                  <a:gd name="T14" fmla="*/ 3 w 61"/>
                  <a:gd name="T15" fmla="*/ 16 h 28"/>
                  <a:gd name="T16" fmla="*/ 9 w 61"/>
                  <a:gd name="T17" fmla="*/ 10 h 28"/>
                  <a:gd name="T18" fmla="*/ 13 w 61"/>
                  <a:gd name="T19" fmla="*/ 4 h 28"/>
                  <a:gd name="T20" fmla="*/ 22 w 61"/>
                  <a:gd name="T21" fmla="*/ 3 h 28"/>
                  <a:gd name="T22" fmla="*/ 28 w 61"/>
                  <a:gd name="T23" fmla="*/ 0 h 28"/>
                  <a:gd name="T24" fmla="*/ 37 w 61"/>
                  <a:gd name="T25" fmla="*/ 0 h 28"/>
                  <a:gd name="T26" fmla="*/ 46 w 61"/>
                  <a:gd name="T27" fmla="*/ 0 h 28"/>
                  <a:gd name="T28" fmla="*/ 55 w 61"/>
                  <a:gd name="T29" fmla="*/ 1 h 28"/>
                  <a:gd name="T30" fmla="*/ 58 w 61"/>
                  <a:gd name="T31" fmla="*/ 6 h 28"/>
                  <a:gd name="T32" fmla="*/ 61 w 61"/>
                  <a:gd name="T33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28">
                    <a:moveTo>
                      <a:pt x="61" y="13"/>
                    </a:moveTo>
                    <a:lnTo>
                      <a:pt x="52" y="12"/>
                    </a:lnTo>
                    <a:lnTo>
                      <a:pt x="43" y="13"/>
                    </a:lnTo>
                    <a:lnTo>
                      <a:pt x="35" y="18"/>
                    </a:lnTo>
                    <a:lnTo>
                      <a:pt x="28" y="22"/>
                    </a:lnTo>
                    <a:lnTo>
                      <a:pt x="13" y="28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10"/>
                    </a:lnTo>
                    <a:lnTo>
                      <a:pt x="13" y="4"/>
                    </a:lnTo>
                    <a:lnTo>
                      <a:pt x="22" y="3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5" y="1"/>
                    </a:lnTo>
                    <a:lnTo>
                      <a:pt x="58" y="6"/>
                    </a:lnTo>
                    <a:lnTo>
                      <a:pt x="6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-91" y="468"/>
                <a:ext cx="28" cy="21"/>
              </a:xfrm>
              <a:custGeom>
                <a:avLst/>
                <a:gdLst>
                  <a:gd name="T0" fmla="*/ 55 w 55"/>
                  <a:gd name="T1" fmla="*/ 17 h 43"/>
                  <a:gd name="T2" fmla="*/ 49 w 55"/>
                  <a:gd name="T3" fmla="*/ 27 h 43"/>
                  <a:gd name="T4" fmla="*/ 42 w 55"/>
                  <a:gd name="T5" fmla="*/ 34 h 43"/>
                  <a:gd name="T6" fmla="*/ 30 w 55"/>
                  <a:gd name="T7" fmla="*/ 39 h 43"/>
                  <a:gd name="T8" fmla="*/ 20 w 55"/>
                  <a:gd name="T9" fmla="*/ 43 h 43"/>
                  <a:gd name="T10" fmla="*/ 0 w 55"/>
                  <a:gd name="T11" fmla="*/ 22 h 43"/>
                  <a:gd name="T12" fmla="*/ 5 w 55"/>
                  <a:gd name="T13" fmla="*/ 11 h 43"/>
                  <a:gd name="T14" fmla="*/ 11 w 55"/>
                  <a:gd name="T15" fmla="*/ 5 h 43"/>
                  <a:gd name="T16" fmla="*/ 17 w 55"/>
                  <a:gd name="T17" fmla="*/ 0 h 43"/>
                  <a:gd name="T18" fmla="*/ 26 w 55"/>
                  <a:gd name="T19" fmla="*/ 2 h 43"/>
                  <a:gd name="T20" fmla="*/ 33 w 55"/>
                  <a:gd name="T21" fmla="*/ 2 h 43"/>
                  <a:gd name="T22" fmla="*/ 41 w 55"/>
                  <a:gd name="T23" fmla="*/ 5 h 43"/>
                  <a:gd name="T24" fmla="*/ 48 w 55"/>
                  <a:gd name="T25" fmla="*/ 9 h 43"/>
                  <a:gd name="T26" fmla="*/ 55 w 55"/>
                  <a:gd name="T27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43">
                    <a:moveTo>
                      <a:pt x="55" y="17"/>
                    </a:moveTo>
                    <a:lnTo>
                      <a:pt x="49" y="27"/>
                    </a:lnTo>
                    <a:lnTo>
                      <a:pt x="42" y="34"/>
                    </a:lnTo>
                    <a:lnTo>
                      <a:pt x="30" y="39"/>
                    </a:lnTo>
                    <a:lnTo>
                      <a:pt x="20" y="43"/>
                    </a:lnTo>
                    <a:lnTo>
                      <a:pt x="0" y="22"/>
                    </a:lnTo>
                    <a:lnTo>
                      <a:pt x="5" y="11"/>
                    </a:lnTo>
                    <a:lnTo>
                      <a:pt x="11" y="5"/>
                    </a:lnTo>
                    <a:lnTo>
                      <a:pt x="17" y="0"/>
                    </a:lnTo>
                    <a:lnTo>
                      <a:pt x="26" y="2"/>
                    </a:lnTo>
                    <a:lnTo>
                      <a:pt x="33" y="2"/>
                    </a:lnTo>
                    <a:lnTo>
                      <a:pt x="41" y="5"/>
                    </a:lnTo>
                    <a:lnTo>
                      <a:pt x="48" y="9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-537" y="486"/>
                <a:ext cx="20" cy="37"/>
              </a:xfrm>
              <a:custGeom>
                <a:avLst/>
                <a:gdLst>
                  <a:gd name="T0" fmla="*/ 40 w 40"/>
                  <a:gd name="T1" fmla="*/ 21 h 73"/>
                  <a:gd name="T2" fmla="*/ 34 w 40"/>
                  <a:gd name="T3" fmla="*/ 73 h 73"/>
                  <a:gd name="T4" fmla="*/ 0 w 40"/>
                  <a:gd name="T5" fmla="*/ 67 h 73"/>
                  <a:gd name="T6" fmla="*/ 6 w 40"/>
                  <a:gd name="T7" fmla="*/ 0 h 73"/>
                  <a:gd name="T8" fmla="*/ 15 w 40"/>
                  <a:gd name="T9" fmla="*/ 2 h 73"/>
                  <a:gd name="T10" fmla="*/ 24 w 40"/>
                  <a:gd name="T11" fmla="*/ 6 h 73"/>
                  <a:gd name="T12" fmla="*/ 31 w 40"/>
                  <a:gd name="T13" fmla="*/ 12 h 73"/>
                  <a:gd name="T14" fmla="*/ 40 w 40"/>
                  <a:gd name="T15" fmla="*/ 2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73">
                    <a:moveTo>
                      <a:pt x="40" y="21"/>
                    </a:moveTo>
                    <a:lnTo>
                      <a:pt x="34" y="73"/>
                    </a:lnTo>
                    <a:lnTo>
                      <a:pt x="0" y="67"/>
                    </a:lnTo>
                    <a:lnTo>
                      <a:pt x="6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1" y="12"/>
                    </a:lnTo>
                    <a:lnTo>
                      <a:pt x="4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-173" y="486"/>
                <a:ext cx="13" cy="16"/>
              </a:xfrm>
              <a:custGeom>
                <a:avLst/>
                <a:gdLst>
                  <a:gd name="T0" fmla="*/ 0 w 27"/>
                  <a:gd name="T1" fmla="*/ 32 h 32"/>
                  <a:gd name="T2" fmla="*/ 5 w 27"/>
                  <a:gd name="T3" fmla="*/ 21 h 32"/>
                  <a:gd name="T4" fmla="*/ 10 w 27"/>
                  <a:gd name="T5" fmla="*/ 15 h 32"/>
                  <a:gd name="T6" fmla="*/ 18 w 27"/>
                  <a:gd name="T7" fmla="*/ 9 h 32"/>
                  <a:gd name="T8" fmla="*/ 27 w 27"/>
                  <a:gd name="T9" fmla="*/ 0 h 32"/>
                  <a:gd name="T10" fmla="*/ 22 w 27"/>
                  <a:gd name="T11" fmla="*/ 9 h 32"/>
                  <a:gd name="T12" fmla="*/ 18 w 27"/>
                  <a:gd name="T13" fmla="*/ 18 h 32"/>
                  <a:gd name="T14" fmla="*/ 9 w 27"/>
                  <a:gd name="T15" fmla="*/ 26 h 32"/>
                  <a:gd name="T16" fmla="*/ 0 w 27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2">
                    <a:moveTo>
                      <a:pt x="0" y="32"/>
                    </a:moveTo>
                    <a:lnTo>
                      <a:pt x="5" y="21"/>
                    </a:lnTo>
                    <a:lnTo>
                      <a:pt x="10" y="15"/>
                    </a:lnTo>
                    <a:lnTo>
                      <a:pt x="18" y="9"/>
                    </a:lnTo>
                    <a:lnTo>
                      <a:pt x="27" y="0"/>
                    </a:lnTo>
                    <a:lnTo>
                      <a:pt x="22" y="9"/>
                    </a:lnTo>
                    <a:lnTo>
                      <a:pt x="18" y="18"/>
                    </a:lnTo>
                    <a:lnTo>
                      <a:pt x="9" y="2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06" y="502"/>
                <a:ext cx="17" cy="12"/>
              </a:xfrm>
              <a:custGeom>
                <a:avLst/>
                <a:gdLst>
                  <a:gd name="T0" fmla="*/ 35 w 35"/>
                  <a:gd name="T1" fmla="*/ 0 h 23"/>
                  <a:gd name="T2" fmla="*/ 26 w 35"/>
                  <a:gd name="T3" fmla="*/ 7 h 23"/>
                  <a:gd name="T4" fmla="*/ 20 w 35"/>
                  <a:gd name="T5" fmla="*/ 14 h 23"/>
                  <a:gd name="T6" fmla="*/ 11 w 35"/>
                  <a:gd name="T7" fmla="*/ 20 h 23"/>
                  <a:gd name="T8" fmla="*/ 0 w 35"/>
                  <a:gd name="T9" fmla="*/ 23 h 23"/>
                  <a:gd name="T10" fmla="*/ 6 w 35"/>
                  <a:gd name="T11" fmla="*/ 16 h 23"/>
                  <a:gd name="T12" fmla="*/ 15 w 35"/>
                  <a:gd name="T13" fmla="*/ 9 h 23"/>
                  <a:gd name="T14" fmla="*/ 23 w 35"/>
                  <a:gd name="T15" fmla="*/ 1 h 23"/>
                  <a:gd name="T16" fmla="*/ 35 w 35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3">
                    <a:moveTo>
                      <a:pt x="35" y="0"/>
                    </a:moveTo>
                    <a:lnTo>
                      <a:pt x="26" y="7"/>
                    </a:lnTo>
                    <a:lnTo>
                      <a:pt x="20" y="14"/>
                    </a:lnTo>
                    <a:lnTo>
                      <a:pt x="11" y="20"/>
                    </a:lnTo>
                    <a:lnTo>
                      <a:pt x="0" y="23"/>
                    </a:lnTo>
                    <a:lnTo>
                      <a:pt x="6" y="16"/>
                    </a:lnTo>
                    <a:lnTo>
                      <a:pt x="15" y="9"/>
                    </a:lnTo>
                    <a:lnTo>
                      <a:pt x="23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-136" y="506"/>
                <a:ext cx="10" cy="17"/>
              </a:xfrm>
              <a:custGeom>
                <a:avLst/>
                <a:gdLst>
                  <a:gd name="T0" fmla="*/ 19 w 19"/>
                  <a:gd name="T1" fmla="*/ 0 h 32"/>
                  <a:gd name="T2" fmla="*/ 18 w 19"/>
                  <a:gd name="T3" fmla="*/ 8 h 32"/>
                  <a:gd name="T4" fmla="*/ 15 w 19"/>
                  <a:gd name="T5" fmla="*/ 16 h 32"/>
                  <a:gd name="T6" fmla="*/ 10 w 19"/>
                  <a:gd name="T7" fmla="*/ 23 h 32"/>
                  <a:gd name="T8" fmla="*/ 7 w 19"/>
                  <a:gd name="T9" fmla="*/ 32 h 32"/>
                  <a:gd name="T10" fmla="*/ 4 w 19"/>
                  <a:gd name="T11" fmla="*/ 28 h 32"/>
                  <a:gd name="T12" fmla="*/ 0 w 19"/>
                  <a:gd name="T13" fmla="*/ 26 h 32"/>
                  <a:gd name="T14" fmla="*/ 0 w 19"/>
                  <a:gd name="T15" fmla="*/ 17 h 32"/>
                  <a:gd name="T16" fmla="*/ 4 w 19"/>
                  <a:gd name="T17" fmla="*/ 8 h 32"/>
                  <a:gd name="T18" fmla="*/ 12 w 19"/>
                  <a:gd name="T19" fmla="*/ 3 h 32"/>
                  <a:gd name="T20" fmla="*/ 19 w 19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2">
                    <a:moveTo>
                      <a:pt x="19" y="0"/>
                    </a:moveTo>
                    <a:lnTo>
                      <a:pt x="18" y="8"/>
                    </a:lnTo>
                    <a:lnTo>
                      <a:pt x="15" y="16"/>
                    </a:lnTo>
                    <a:lnTo>
                      <a:pt x="10" y="23"/>
                    </a:lnTo>
                    <a:lnTo>
                      <a:pt x="7" y="32"/>
                    </a:lnTo>
                    <a:lnTo>
                      <a:pt x="4" y="28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2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272" y="512"/>
                <a:ext cx="44" cy="22"/>
              </a:xfrm>
              <a:custGeom>
                <a:avLst/>
                <a:gdLst>
                  <a:gd name="T0" fmla="*/ 90 w 90"/>
                  <a:gd name="T1" fmla="*/ 0 h 44"/>
                  <a:gd name="T2" fmla="*/ 78 w 90"/>
                  <a:gd name="T3" fmla="*/ 5 h 44"/>
                  <a:gd name="T4" fmla="*/ 67 w 90"/>
                  <a:gd name="T5" fmla="*/ 11 h 44"/>
                  <a:gd name="T6" fmla="*/ 55 w 90"/>
                  <a:gd name="T7" fmla="*/ 15 h 44"/>
                  <a:gd name="T8" fmla="*/ 45 w 90"/>
                  <a:gd name="T9" fmla="*/ 21 h 44"/>
                  <a:gd name="T10" fmla="*/ 33 w 90"/>
                  <a:gd name="T11" fmla="*/ 26 h 44"/>
                  <a:gd name="T12" fmla="*/ 21 w 90"/>
                  <a:gd name="T13" fmla="*/ 32 h 44"/>
                  <a:gd name="T14" fmla="*/ 9 w 90"/>
                  <a:gd name="T15" fmla="*/ 38 h 44"/>
                  <a:gd name="T16" fmla="*/ 0 w 90"/>
                  <a:gd name="T17" fmla="*/ 44 h 44"/>
                  <a:gd name="T18" fmla="*/ 8 w 90"/>
                  <a:gd name="T19" fmla="*/ 35 h 44"/>
                  <a:gd name="T20" fmla="*/ 18 w 90"/>
                  <a:gd name="T21" fmla="*/ 27 h 44"/>
                  <a:gd name="T22" fmla="*/ 27 w 90"/>
                  <a:gd name="T23" fmla="*/ 21 h 44"/>
                  <a:gd name="T24" fmla="*/ 40 w 90"/>
                  <a:gd name="T25" fmla="*/ 17 h 44"/>
                  <a:gd name="T26" fmla="*/ 52 w 90"/>
                  <a:gd name="T27" fmla="*/ 11 h 44"/>
                  <a:gd name="T28" fmla="*/ 64 w 90"/>
                  <a:gd name="T29" fmla="*/ 6 h 44"/>
                  <a:gd name="T30" fmla="*/ 76 w 90"/>
                  <a:gd name="T31" fmla="*/ 3 h 44"/>
                  <a:gd name="T32" fmla="*/ 90 w 90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44">
                    <a:moveTo>
                      <a:pt x="90" y="0"/>
                    </a:moveTo>
                    <a:lnTo>
                      <a:pt x="78" y="5"/>
                    </a:lnTo>
                    <a:lnTo>
                      <a:pt x="67" y="11"/>
                    </a:lnTo>
                    <a:lnTo>
                      <a:pt x="55" y="15"/>
                    </a:lnTo>
                    <a:lnTo>
                      <a:pt x="45" y="21"/>
                    </a:lnTo>
                    <a:lnTo>
                      <a:pt x="33" y="26"/>
                    </a:lnTo>
                    <a:lnTo>
                      <a:pt x="21" y="32"/>
                    </a:lnTo>
                    <a:lnTo>
                      <a:pt x="9" y="38"/>
                    </a:lnTo>
                    <a:lnTo>
                      <a:pt x="0" y="44"/>
                    </a:lnTo>
                    <a:lnTo>
                      <a:pt x="8" y="35"/>
                    </a:lnTo>
                    <a:lnTo>
                      <a:pt x="18" y="27"/>
                    </a:lnTo>
                    <a:lnTo>
                      <a:pt x="27" y="21"/>
                    </a:lnTo>
                    <a:lnTo>
                      <a:pt x="40" y="17"/>
                    </a:lnTo>
                    <a:lnTo>
                      <a:pt x="52" y="11"/>
                    </a:lnTo>
                    <a:lnTo>
                      <a:pt x="64" y="6"/>
                    </a:lnTo>
                    <a:lnTo>
                      <a:pt x="7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8" name="Freeform 30"/>
              <p:cNvSpPr>
                <a:spLocks/>
              </p:cNvSpPr>
              <p:nvPr/>
            </p:nvSpPr>
            <p:spPr bwMode="auto">
              <a:xfrm>
                <a:off x="255" y="522"/>
                <a:ext cx="305" cy="374"/>
              </a:xfrm>
              <a:custGeom>
                <a:avLst/>
                <a:gdLst>
                  <a:gd name="T0" fmla="*/ 596 w 608"/>
                  <a:gd name="T1" fmla="*/ 165 h 747"/>
                  <a:gd name="T2" fmla="*/ 608 w 608"/>
                  <a:gd name="T3" fmla="*/ 213 h 747"/>
                  <a:gd name="T4" fmla="*/ 591 w 608"/>
                  <a:gd name="T5" fmla="*/ 257 h 747"/>
                  <a:gd name="T6" fmla="*/ 564 w 608"/>
                  <a:gd name="T7" fmla="*/ 254 h 747"/>
                  <a:gd name="T8" fmla="*/ 541 w 608"/>
                  <a:gd name="T9" fmla="*/ 232 h 747"/>
                  <a:gd name="T10" fmla="*/ 528 w 608"/>
                  <a:gd name="T11" fmla="*/ 178 h 747"/>
                  <a:gd name="T12" fmla="*/ 500 w 608"/>
                  <a:gd name="T13" fmla="*/ 132 h 747"/>
                  <a:gd name="T14" fmla="*/ 457 w 608"/>
                  <a:gd name="T15" fmla="*/ 108 h 747"/>
                  <a:gd name="T16" fmla="*/ 406 w 608"/>
                  <a:gd name="T17" fmla="*/ 108 h 747"/>
                  <a:gd name="T18" fmla="*/ 351 w 608"/>
                  <a:gd name="T19" fmla="*/ 104 h 747"/>
                  <a:gd name="T20" fmla="*/ 293 w 608"/>
                  <a:gd name="T21" fmla="*/ 125 h 747"/>
                  <a:gd name="T22" fmla="*/ 239 w 608"/>
                  <a:gd name="T23" fmla="*/ 162 h 747"/>
                  <a:gd name="T24" fmla="*/ 198 w 608"/>
                  <a:gd name="T25" fmla="*/ 214 h 747"/>
                  <a:gd name="T26" fmla="*/ 245 w 608"/>
                  <a:gd name="T27" fmla="*/ 187 h 747"/>
                  <a:gd name="T28" fmla="*/ 317 w 608"/>
                  <a:gd name="T29" fmla="*/ 159 h 747"/>
                  <a:gd name="T30" fmla="*/ 394 w 608"/>
                  <a:gd name="T31" fmla="*/ 143 h 747"/>
                  <a:gd name="T32" fmla="*/ 421 w 608"/>
                  <a:gd name="T33" fmla="*/ 150 h 747"/>
                  <a:gd name="T34" fmla="*/ 451 w 608"/>
                  <a:gd name="T35" fmla="*/ 158 h 747"/>
                  <a:gd name="T36" fmla="*/ 445 w 608"/>
                  <a:gd name="T37" fmla="*/ 181 h 747"/>
                  <a:gd name="T38" fmla="*/ 404 w 608"/>
                  <a:gd name="T39" fmla="*/ 186 h 747"/>
                  <a:gd name="T40" fmla="*/ 363 w 608"/>
                  <a:gd name="T41" fmla="*/ 190 h 747"/>
                  <a:gd name="T42" fmla="*/ 312 w 608"/>
                  <a:gd name="T43" fmla="*/ 217 h 747"/>
                  <a:gd name="T44" fmla="*/ 262 w 608"/>
                  <a:gd name="T45" fmla="*/ 260 h 747"/>
                  <a:gd name="T46" fmla="*/ 238 w 608"/>
                  <a:gd name="T47" fmla="*/ 321 h 747"/>
                  <a:gd name="T48" fmla="*/ 244 w 608"/>
                  <a:gd name="T49" fmla="*/ 432 h 747"/>
                  <a:gd name="T50" fmla="*/ 285 w 608"/>
                  <a:gd name="T51" fmla="*/ 530 h 747"/>
                  <a:gd name="T52" fmla="*/ 354 w 608"/>
                  <a:gd name="T53" fmla="*/ 573 h 747"/>
                  <a:gd name="T54" fmla="*/ 342 w 608"/>
                  <a:gd name="T55" fmla="*/ 585 h 747"/>
                  <a:gd name="T56" fmla="*/ 306 w 608"/>
                  <a:gd name="T57" fmla="*/ 586 h 747"/>
                  <a:gd name="T58" fmla="*/ 278 w 608"/>
                  <a:gd name="T59" fmla="*/ 598 h 747"/>
                  <a:gd name="T60" fmla="*/ 329 w 608"/>
                  <a:gd name="T61" fmla="*/ 612 h 747"/>
                  <a:gd name="T62" fmla="*/ 388 w 608"/>
                  <a:gd name="T63" fmla="*/ 609 h 747"/>
                  <a:gd name="T64" fmla="*/ 437 w 608"/>
                  <a:gd name="T65" fmla="*/ 600 h 747"/>
                  <a:gd name="T66" fmla="*/ 468 w 608"/>
                  <a:gd name="T67" fmla="*/ 613 h 747"/>
                  <a:gd name="T68" fmla="*/ 451 w 608"/>
                  <a:gd name="T69" fmla="*/ 632 h 747"/>
                  <a:gd name="T70" fmla="*/ 424 w 608"/>
                  <a:gd name="T71" fmla="*/ 647 h 747"/>
                  <a:gd name="T72" fmla="*/ 394 w 608"/>
                  <a:gd name="T73" fmla="*/ 659 h 747"/>
                  <a:gd name="T74" fmla="*/ 361 w 608"/>
                  <a:gd name="T75" fmla="*/ 667 h 747"/>
                  <a:gd name="T76" fmla="*/ 324 w 608"/>
                  <a:gd name="T77" fmla="*/ 668 h 747"/>
                  <a:gd name="T78" fmla="*/ 331 w 608"/>
                  <a:gd name="T79" fmla="*/ 683 h 747"/>
                  <a:gd name="T80" fmla="*/ 415 w 608"/>
                  <a:gd name="T81" fmla="*/ 679 h 747"/>
                  <a:gd name="T82" fmla="*/ 486 w 608"/>
                  <a:gd name="T83" fmla="*/ 644 h 747"/>
                  <a:gd name="T84" fmla="*/ 529 w 608"/>
                  <a:gd name="T85" fmla="*/ 634 h 747"/>
                  <a:gd name="T86" fmla="*/ 516 w 608"/>
                  <a:gd name="T87" fmla="*/ 665 h 747"/>
                  <a:gd name="T88" fmla="*/ 488 w 608"/>
                  <a:gd name="T89" fmla="*/ 692 h 747"/>
                  <a:gd name="T90" fmla="*/ 431 w 608"/>
                  <a:gd name="T91" fmla="*/ 719 h 747"/>
                  <a:gd name="T92" fmla="*/ 321 w 608"/>
                  <a:gd name="T93" fmla="*/ 747 h 747"/>
                  <a:gd name="T94" fmla="*/ 208 w 608"/>
                  <a:gd name="T95" fmla="*/ 734 h 747"/>
                  <a:gd name="T96" fmla="*/ 131 w 608"/>
                  <a:gd name="T97" fmla="*/ 704 h 747"/>
                  <a:gd name="T98" fmla="*/ 74 w 608"/>
                  <a:gd name="T99" fmla="*/ 673 h 747"/>
                  <a:gd name="T100" fmla="*/ 32 w 608"/>
                  <a:gd name="T101" fmla="*/ 625 h 747"/>
                  <a:gd name="T102" fmla="*/ 8 w 608"/>
                  <a:gd name="T103" fmla="*/ 537 h 747"/>
                  <a:gd name="T104" fmla="*/ 1 w 608"/>
                  <a:gd name="T105" fmla="*/ 446 h 747"/>
                  <a:gd name="T106" fmla="*/ 7 w 608"/>
                  <a:gd name="T107" fmla="*/ 373 h 747"/>
                  <a:gd name="T108" fmla="*/ 44 w 608"/>
                  <a:gd name="T109" fmla="*/ 250 h 747"/>
                  <a:gd name="T110" fmla="*/ 96 w 608"/>
                  <a:gd name="T111" fmla="*/ 132 h 747"/>
                  <a:gd name="T112" fmla="*/ 180 w 608"/>
                  <a:gd name="T113" fmla="*/ 56 h 747"/>
                  <a:gd name="T114" fmla="*/ 239 w 608"/>
                  <a:gd name="T115" fmla="*/ 27 h 747"/>
                  <a:gd name="T116" fmla="*/ 300 w 608"/>
                  <a:gd name="T117" fmla="*/ 4 h 747"/>
                  <a:gd name="T118" fmla="*/ 404 w 608"/>
                  <a:gd name="T119" fmla="*/ 4 h 747"/>
                  <a:gd name="T120" fmla="*/ 512 w 608"/>
                  <a:gd name="T121" fmla="*/ 46 h 747"/>
                  <a:gd name="T122" fmla="*/ 591 w 608"/>
                  <a:gd name="T123" fmla="*/ 137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8" h="747">
                    <a:moveTo>
                      <a:pt x="591" y="137"/>
                    </a:moveTo>
                    <a:lnTo>
                      <a:pt x="592" y="150"/>
                    </a:lnTo>
                    <a:lnTo>
                      <a:pt x="596" y="165"/>
                    </a:lnTo>
                    <a:lnTo>
                      <a:pt x="601" y="181"/>
                    </a:lnTo>
                    <a:lnTo>
                      <a:pt x="607" y="198"/>
                    </a:lnTo>
                    <a:lnTo>
                      <a:pt x="608" y="213"/>
                    </a:lnTo>
                    <a:lnTo>
                      <a:pt x="608" y="228"/>
                    </a:lnTo>
                    <a:lnTo>
                      <a:pt x="601" y="242"/>
                    </a:lnTo>
                    <a:lnTo>
                      <a:pt x="591" y="257"/>
                    </a:lnTo>
                    <a:lnTo>
                      <a:pt x="582" y="257"/>
                    </a:lnTo>
                    <a:lnTo>
                      <a:pt x="573" y="257"/>
                    </a:lnTo>
                    <a:lnTo>
                      <a:pt x="564" y="254"/>
                    </a:lnTo>
                    <a:lnTo>
                      <a:pt x="559" y="253"/>
                    </a:lnTo>
                    <a:lnTo>
                      <a:pt x="547" y="244"/>
                    </a:lnTo>
                    <a:lnTo>
                      <a:pt x="541" y="232"/>
                    </a:lnTo>
                    <a:lnTo>
                      <a:pt x="538" y="213"/>
                    </a:lnTo>
                    <a:lnTo>
                      <a:pt x="534" y="195"/>
                    </a:lnTo>
                    <a:lnTo>
                      <a:pt x="528" y="178"/>
                    </a:lnTo>
                    <a:lnTo>
                      <a:pt x="521" y="164"/>
                    </a:lnTo>
                    <a:lnTo>
                      <a:pt x="510" y="147"/>
                    </a:lnTo>
                    <a:lnTo>
                      <a:pt x="500" y="132"/>
                    </a:lnTo>
                    <a:lnTo>
                      <a:pt x="486" y="117"/>
                    </a:lnTo>
                    <a:lnTo>
                      <a:pt x="474" y="104"/>
                    </a:lnTo>
                    <a:lnTo>
                      <a:pt x="457" y="108"/>
                    </a:lnTo>
                    <a:lnTo>
                      <a:pt x="440" y="110"/>
                    </a:lnTo>
                    <a:lnTo>
                      <a:pt x="422" y="110"/>
                    </a:lnTo>
                    <a:lnTo>
                      <a:pt x="406" y="108"/>
                    </a:lnTo>
                    <a:lnTo>
                      <a:pt x="387" y="105"/>
                    </a:lnTo>
                    <a:lnTo>
                      <a:pt x="369" y="104"/>
                    </a:lnTo>
                    <a:lnTo>
                      <a:pt x="351" y="104"/>
                    </a:lnTo>
                    <a:lnTo>
                      <a:pt x="333" y="110"/>
                    </a:lnTo>
                    <a:lnTo>
                      <a:pt x="311" y="116"/>
                    </a:lnTo>
                    <a:lnTo>
                      <a:pt x="293" y="125"/>
                    </a:lnTo>
                    <a:lnTo>
                      <a:pt x="273" y="135"/>
                    </a:lnTo>
                    <a:lnTo>
                      <a:pt x="257" y="149"/>
                    </a:lnTo>
                    <a:lnTo>
                      <a:pt x="239" y="162"/>
                    </a:lnTo>
                    <a:lnTo>
                      <a:pt x="224" y="177"/>
                    </a:lnTo>
                    <a:lnTo>
                      <a:pt x="209" y="195"/>
                    </a:lnTo>
                    <a:lnTo>
                      <a:pt x="198" y="214"/>
                    </a:lnTo>
                    <a:lnTo>
                      <a:pt x="203" y="220"/>
                    </a:lnTo>
                    <a:lnTo>
                      <a:pt x="223" y="201"/>
                    </a:lnTo>
                    <a:lnTo>
                      <a:pt x="245" y="187"/>
                    </a:lnTo>
                    <a:lnTo>
                      <a:pt x="267" y="175"/>
                    </a:lnTo>
                    <a:lnTo>
                      <a:pt x="293" y="168"/>
                    </a:lnTo>
                    <a:lnTo>
                      <a:pt x="317" y="159"/>
                    </a:lnTo>
                    <a:lnTo>
                      <a:pt x="342" y="153"/>
                    </a:lnTo>
                    <a:lnTo>
                      <a:pt x="367" y="147"/>
                    </a:lnTo>
                    <a:lnTo>
                      <a:pt x="394" y="143"/>
                    </a:lnTo>
                    <a:lnTo>
                      <a:pt x="401" y="146"/>
                    </a:lnTo>
                    <a:lnTo>
                      <a:pt x="410" y="149"/>
                    </a:lnTo>
                    <a:lnTo>
                      <a:pt x="421" y="150"/>
                    </a:lnTo>
                    <a:lnTo>
                      <a:pt x="433" y="153"/>
                    </a:lnTo>
                    <a:lnTo>
                      <a:pt x="442" y="153"/>
                    </a:lnTo>
                    <a:lnTo>
                      <a:pt x="451" y="158"/>
                    </a:lnTo>
                    <a:lnTo>
                      <a:pt x="455" y="165"/>
                    </a:lnTo>
                    <a:lnTo>
                      <a:pt x="460" y="177"/>
                    </a:lnTo>
                    <a:lnTo>
                      <a:pt x="445" y="181"/>
                    </a:lnTo>
                    <a:lnTo>
                      <a:pt x="431" y="184"/>
                    </a:lnTo>
                    <a:lnTo>
                      <a:pt x="418" y="184"/>
                    </a:lnTo>
                    <a:lnTo>
                      <a:pt x="404" y="186"/>
                    </a:lnTo>
                    <a:lnTo>
                      <a:pt x="390" y="186"/>
                    </a:lnTo>
                    <a:lnTo>
                      <a:pt x="376" y="187"/>
                    </a:lnTo>
                    <a:lnTo>
                      <a:pt x="363" y="190"/>
                    </a:lnTo>
                    <a:lnTo>
                      <a:pt x="351" y="198"/>
                    </a:lnTo>
                    <a:lnTo>
                      <a:pt x="330" y="205"/>
                    </a:lnTo>
                    <a:lnTo>
                      <a:pt x="312" y="217"/>
                    </a:lnTo>
                    <a:lnTo>
                      <a:pt x="294" y="229"/>
                    </a:lnTo>
                    <a:lnTo>
                      <a:pt x="278" y="245"/>
                    </a:lnTo>
                    <a:lnTo>
                      <a:pt x="262" y="260"/>
                    </a:lnTo>
                    <a:lnTo>
                      <a:pt x="250" y="280"/>
                    </a:lnTo>
                    <a:lnTo>
                      <a:pt x="241" y="299"/>
                    </a:lnTo>
                    <a:lnTo>
                      <a:pt x="238" y="321"/>
                    </a:lnTo>
                    <a:lnTo>
                      <a:pt x="238" y="357"/>
                    </a:lnTo>
                    <a:lnTo>
                      <a:pt x="239" y="396"/>
                    </a:lnTo>
                    <a:lnTo>
                      <a:pt x="244" y="432"/>
                    </a:lnTo>
                    <a:lnTo>
                      <a:pt x="254" y="469"/>
                    </a:lnTo>
                    <a:lnTo>
                      <a:pt x="267" y="500"/>
                    </a:lnTo>
                    <a:lnTo>
                      <a:pt x="285" y="530"/>
                    </a:lnTo>
                    <a:lnTo>
                      <a:pt x="311" y="554"/>
                    </a:lnTo>
                    <a:lnTo>
                      <a:pt x="345" y="573"/>
                    </a:lnTo>
                    <a:lnTo>
                      <a:pt x="354" y="573"/>
                    </a:lnTo>
                    <a:lnTo>
                      <a:pt x="364" y="579"/>
                    </a:lnTo>
                    <a:lnTo>
                      <a:pt x="352" y="582"/>
                    </a:lnTo>
                    <a:lnTo>
                      <a:pt x="342" y="585"/>
                    </a:lnTo>
                    <a:lnTo>
                      <a:pt x="330" y="585"/>
                    </a:lnTo>
                    <a:lnTo>
                      <a:pt x="318" y="586"/>
                    </a:lnTo>
                    <a:lnTo>
                      <a:pt x="306" y="586"/>
                    </a:lnTo>
                    <a:lnTo>
                      <a:pt x="296" y="588"/>
                    </a:lnTo>
                    <a:lnTo>
                      <a:pt x="285" y="591"/>
                    </a:lnTo>
                    <a:lnTo>
                      <a:pt x="278" y="598"/>
                    </a:lnTo>
                    <a:lnTo>
                      <a:pt x="293" y="604"/>
                    </a:lnTo>
                    <a:lnTo>
                      <a:pt x="311" y="610"/>
                    </a:lnTo>
                    <a:lnTo>
                      <a:pt x="329" y="612"/>
                    </a:lnTo>
                    <a:lnTo>
                      <a:pt x="349" y="613"/>
                    </a:lnTo>
                    <a:lnTo>
                      <a:pt x="369" y="612"/>
                    </a:lnTo>
                    <a:lnTo>
                      <a:pt x="388" y="609"/>
                    </a:lnTo>
                    <a:lnTo>
                      <a:pt x="406" y="604"/>
                    </a:lnTo>
                    <a:lnTo>
                      <a:pt x="425" y="601"/>
                    </a:lnTo>
                    <a:lnTo>
                      <a:pt x="437" y="600"/>
                    </a:lnTo>
                    <a:lnTo>
                      <a:pt x="448" y="604"/>
                    </a:lnTo>
                    <a:lnTo>
                      <a:pt x="458" y="609"/>
                    </a:lnTo>
                    <a:lnTo>
                      <a:pt x="468" y="613"/>
                    </a:lnTo>
                    <a:lnTo>
                      <a:pt x="464" y="621"/>
                    </a:lnTo>
                    <a:lnTo>
                      <a:pt x="458" y="628"/>
                    </a:lnTo>
                    <a:lnTo>
                      <a:pt x="451" y="632"/>
                    </a:lnTo>
                    <a:lnTo>
                      <a:pt x="443" y="638"/>
                    </a:lnTo>
                    <a:lnTo>
                      <a:pt x="433" y="643"/>
                    </a:lnTo>
                    <a:lnTo>
                      <a:pt x="424" y="647"/>
                    </a:lnTo>
                    <a:lnTo>
                      <a:pt x="415" y="652"/>
                    </a:lnTo>
                    <a:lnTo>
                      <a:pt x="407" y="659"/>
                    </a:lnTo>
                    <a:lnTo>
                      <a:pt x="394" y="659"/>
                    </a:lnTo>
                    <a:lnTo>
                      <a:pt x="384" y="662"/>
                    </a:lnTo>
                    <a:lnTo>
                      <a:pt x="372" y="664"/>
                    </a:lnTo>
                    <a:lnTo>
                      <a:pt x="361" y="667"/>
                    </a:lnTo>
                    <a:lnTo>
                      <a:pt x="348" y="668"/>
                    </a:lnTo>
                    <a:lnTo>
                      <a:pt x="336" y="670"/>
                    </a:lnTo>
                    <a:lnTo>
                      <a:pt x="324" y="668"/>
                    </a:lnTo>
                    <a:lnTo>
                      <a:pt x="312" y="668"/>
                    </a:lnTo>
                    <a:lnTo>
                      <a:pt x="305" y="680"/>
                    </a:lnTo>
                    <a:lnTo>
                      <a:pt x="331" y="683"/>
                    </a:lnTo>
                    <a:lnTo>
                      <a:pt x="360" y="685"/>
                    </a:lnTo>
                    <a:lnTo>
                      <a:pt x="387" y="683"/>
                    </a:lnTo>
                    <a:lnTo>
                      <a:pt x="415" y="679"/>
                    </a:lnTo>
                    <a:lnTo>
                      <a:pt x="439" y="670"/>
                    </a:lnTo>
                    <a:lnTo>
                      <a:pt x="464" y="659"/>
                    </a:lnTo>
                    <a:lnTo>
                      <a:pt x="486" y="644"/>
                    </a:lnTo>
                    <a:lnTo>
                      <a:pt x="509" y="625"/>
                    </a:lnTo>
                    <a:lnTo>
                      <a:pt x="519" y="629"/>
                    </a:lnTo>
                    <a:lnTo>
                      <a:pt x="529" y="634"/>
                    </a:lnTo>
                    <a:lnTo>
                      <a:pt x="528" y="644"/>
                    </a:lnTo>
                    <a:lnTo>
                      <a:pt x="524" y="656"/>
                    </a:lnTo>
                    <a:lnTo>
                      <a:pt x="516" y="665"/>
                    </a:lnTo>
                    <a:lnTo>
                      <a:pt x="509" y="676"/>
                    </a:lnTo>
                    <a:lnTo>
                      <a:pt x="497" y="683"/>
                    </a:lnTo>
                    <a:lnTo>
                      <a:pt x="488" y="692"/>
                    </a:lnTo>
                    <a:lnTo>
                      <a:pt x="477" y="699"/>
                    </a:lnTo>
                    <a:lnTo>
                      <a:pt x="468" y="708"/>
                    </a:lnTo>
                    <a:lnTo>
                      <a:pt x="431" y="719"/>
                    </a:lnTo>
                    <a:lnTo>
                      <a:pt x="396" y="731"/>
                    </a:lnTo>
                    <a:lnTo>
                      <a:pt x="358" y="740"/>
                    </a:lnTo>
                    <a:lnTo>
                      <a:pt x="321" y="747"/>
                    </a:lnTo>
                    <a:lnTo>
                      <a:pt x="282" y="747"/>
                    </a:lnTo>
                    <a:lnTo>
                      <a:pt x="245" y="744"/>
                    </a:lnTo>
                    <a:lnTo>
                      <a:pt x="208" y="734"/>
                    </a:lnTo>
                    <a:lnTo>
                      <a:pt x="174" y="717"/>
                    </a:lnTo>
                    <a:lnTo>
                      <a:pt x="151" y="711"/>
                    </a:lnTo>
                    <a:lnTo>
                      <a:pt x="131" y="704"/>
                    </a:lnTo>
                    <a:lnTo>
                      <a:pt x="110" y="695"/>
                    </a:lnTo>
                    <a:lnTo>
                      <a:pt x="92" y="686"/>
                    </a:lnTo>
                    <a:lnTo>
                      <a:pt x="74" y="673"/>
                    </a:lnTo>
                    <a:lnTo>
                      <a:pt x="58" y="659"/>
                    </a:lnTo>
                    <a:lnTo>
                      <a:pt x="43" y="641"/>
                    </a:lnTo>
                    <a:lnTo>
                      <a:pt x="32" y="625"/>
                    </a:lnTo>
                    <a:lnTo>
                      <a:pt x="23" y="595"/>
                    </a:lnTo>
                    <a:lnTo>
                      <a:pt x="16" y="567"/>
                    </a:lnTo>
                    <a:lnTo>
                      <a:pt x="8" y="537"/>
                    </a:lnTo>
                    <a:lnTo>
                      <a:pt x="4" y="507"/>
                    </a:lnTo>
                    <a:lnTo>
                      <a:pt x="0" y="476"/>
                    </a:lnTo>
                    <a:lnTo>
                      <a:pt x="1" y="446"/>
                    </a:lnTo>
                    <a:lnTo>
                      <a:pt x="4" y="417"/>
                    </a:lnTo>
                    <a:lnTo>
                      <a:pt x="11" y="388"/>
                    </a:lnTo>
                    <a:lnTo>
                      <a:pt x="7" y="373"/>
                    </a:lnTo>
                    <a:lnTo>
                      <a:pt x="20" y="332"/>
                    </a:lnTo>
                    <a:lnTo>
                      <a:pt x="34" y="292"/>
                    </a:lnTo>
                    <a:lnTo>
                      <a:pt x="44" y="250"/>
                    </a:lnTo>
                    <a:lnTo>
                      <a:pt x="59" y="210"/>
                    </a:lnTo>
                    <a:lnTo>
                      <a:pt x="74" y="170"/>
                    </a:lnTo>
                    <a:lnTo>
                      <a:pt x="96" y="132"/>
                    </a:lnTo>
                    <a:lnTo>
                      <a:pt x="125" y="98"/>
                    </a:lnTo>
                    <a:lnTo>
                      <a:pt x="162" y="70"/>
                    </a:lnTo>
                    <a:lnTo>
                      <a:pt x="180" y="56"/>
                    </a:lnTo>
                    <a:lnTo>
                      <a:pt x="199" y="46"/>
                    </a:lnTo>
                    <a:lnTo>
                      <a:pt x="218" y="36"/>
                    </a:lnTo>
                    <a:lnTo>
                      <a:pt x="239" y="27"/>
                    </a:lnTo>
                    <a:lnTo>
                      <a:pt x="259" y="16"/>
                    </a:lnTo>
                    <a:lnTo>
                      <a:pt x="279" y="9"/>
                    </a:lnTo>
                    <a:lnTo>
                      <a:pt x="300" y="4"/>
                    </a:lnTo>
                    <a:lnTo>
                      <a:pt x="324" y="1"/>
                    </a:lnTo>
                    <a:lnTo>
                      <a:pt x="364" y="0"/>
                    </a:lnTo>
                    <a:lnTo>
                      <a:pt x="404" y="4"/>
                    </a:lnTo>
                    <a:lnTo>
                      <a:pt x="442" y="13"/>
                    </a:lnTo>
                    <a:lnTo>
                      <a:pt x="479" y="28"/>
                    </a:lnTo>
                    <a:lnTo>
                      <a:pt x="512" y="46"/>
                    </a:lnTo>
                    <a:lnTo>
                      <a:pt x="543" y="71"/>
                    </a:lnTo>
                    <a:lnTo>
                      <a:pt x="568" y="101"/>
                    </a:lnTo>
                    <a:lnTo>
                      <a:pt x="591" y="137"/>
                    </a:ln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9" name="Freeform 31"/>
              <p:cNvSpPr>
                <a:spLocks/>
              </p:cNvSpPr>
              <p:nvPr/>
            </p:nvSpPr>
            <p:spPr bwMode="auto">
              <a:xfrm>
                <a:off x="-581" y="542"/>
                <a:ext cx="9" cy="7"/>
              </a:xfrm>
              <a:custGeom>
                <a:avLst/>
                <a:gdLst>
                  <a:gd name="T0" fmla="*/ 16 w 16"/>
                  <a:gd name="T1" fmla="*/ 4 h 15"/>
                  <a:gd name="T2" fmla="*/ 16 w 16"/>
                  <a:gd name="T3" fmla="*/ 15 h 15"/>
                  <a:gd name="T4" fmla="*/ 3 w 16"/>
                  <a:gd name="T5" fmla="*/ 12 h 15"/>
                  <a:gd name="T6" fmla="*/ 0 w 16"/>
                  <a:gd name="T7" fmla="*/ 1 h 15"/>
                  <a:gd name="T8" fmla="*/ 9 w 16"/>
                  <a:gd name="T9" fmla="*/ 0 h 15"/>
                  <a:gd name="T10" fmla="*/ 16 w 16"/>
                  <a:gd name="T1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5">
                    <a:moveTo>
                      <a:pt x="16" y="4"/>
                    </a:moveTo>
                    <a:lnTo>
                      <a:pt x="16" y="15"/>
                    </a:lnTo>
                    <a:lnTo>
                      <a:pt x="3" y="12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1" name="Freeform 32"/>
              <p:cNvSpPr>
                <a:spLocks/>
              </p:cNvSpPr>
              <p:nvPr/>
            </p:nvSpPr>
            <p:spPr bwMode="auto">
              <a:xfrm>
                <a:off x="-531" y="554"/>
                <a:ext cx="17" cy="10"/>
              </a:xfrm>
              <a:custGeom>
                <a:avLst/>
                <a:gdLst>
                  <a:gd name="T0" fmla="*/ 34 w 34"/>
                  <a:gd name="T1" fmla="*/ 21 h 21"/>
                  <a:gd name="T2" fmla="*/ 21 w 34"/>
                  <a:gd name="T3" fmla="*/ 21 h 21"/>
                  <a:gd name="T4" fmla="*/ 10 w 34"/>
                  <a:gd name="T5" fmla="*/ 16 h 21"/>
                  <a:gd name="T6" fmla="*/ 2 w 34"/>
                  <a:gd name="T7" fmla="*/ 7 h 21"/>
                  <a:gd name="T8" fmla="*/ 0 w 34"/>
                  <a:gd name="T9" fmla="*/ 0 h 21"/>
                  <a:gd name="T10" fmla="*/ 7 w 34"/>
                  <a:gd name="T11" fmla="*/ 4 h 21"/>
                  <a:gd name="T12" fmla="*/ 16 w 34"/>
                  <a:gd name="T13" fmla="*/ 7 h 21"/>
                  <a:gd name="T14" fmla="*/ 25 w 34"/>
                  <a:gd name="T15" fmla="*/ 12 h 21"/>
                  <a:gd name="T16" fmla="*/ 34 w 34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1">
                    <a:moveTo>
                      <a:pt x="34" y="21"/>
                    </a:moveTo>
                    <a:lnTo>
                      <a:pt x="21" y="21"/>
                    </a:lnTo>
                    <a:lnTo>
                      <a:pt x="10" y="16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6" y="7"/>
                    </a:lnTo>
                    <a:lnTo>
                      <a:pt x="25" y="12"/>
                    </a:lnTo>
                    <a:lnTo>
                      <a:pt x="3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2" name="Freeform 33"/>
              <p:cNvSpPr>
                <a:spLocks/>
              </p:cNvSpPr>
              <p:nvPr/>
            </p:nvSpPr>
            <p:spPr bwMode="auto">
              <a:xfrm>
                <a:off x="88" y="593"/>
                <a:ext cx="15" cy="25"/>
              </a:xfrm>
              <a:custGeom>
                <a:avLst/>
                <a:gdLst>
                  <a:gd name="T0" fmla="*/ 20 w 29"/>
                  <a:gd name="T1" fmla="*/ 49 h 49"/>
                  <a:gd name="T2" fmla="*/ 10 w 29"/>
                  <a:gd name="T3" fmla="*/ 44 h 49"/>
                  <a:gd name="T4" fmla="*/ 0 w 29"/>
                  <a:gd name="T5" fmla="*/ 43 h 49"/>
                  <a:gd name="T6" fmla="*/ 26 w 29"/>
                  <a:gd name="T7" fmla="*/ 0 h 49"/>
                  <a:gd name="T8" fmla="*/ 29 w 29"/>
                  <a:gd name="T9" fmla="*/ 9 h 49"/>
                  <a:gd name="T10" fmla="*/ 28 w 29"/>
                  <a:gd name="T11" fmla="*/ 22 h 49"/>
                  <a:gd name="T12" fmla="*/ 23 w 29"/>
                  <a:gd name="T13" fmla="*/ 35 h 49"/>
                  <a:gd name="T14" fmla="*/ 20 w 2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9">
                    <a:moveTo>
                      <a:pt x="20" y="49"/>
                    </a:moveTo>
                    <a:lnTo>
                      <a:pt x="10" y="44"/>
                    </a:lnTo>
                    <a:lnTo>
                      <a:pt x="0" y="43"/>
                    </a:lnTo>
                    <a:lnTo>
                      <a:pt x="26" y="0"/>
                    </a:lnTo>
                    <a:lnTo>
                      <a:pt x="29" y="9"/>
                    </a:lnTo>
                    <a:lnTo>
                      <a:pt x="28" y="22"/>
                    </a:lnTo>
                    <a:lnTo>
                      <a:pt x="23" y="35"/>
                    </a:ln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3" name="Freeform 34"/>
              <p:cNvSpPr>
                <a:spLocks/>
              </p:cNvSpPr>
              <p:nvPr/>
            </p:nvSpPr>
            <p:spPr bwMode="auto">
              <a:xfrm>
                <a:off x="-523" y="602"/>
                <a:ext cx="19" cy="26"/>
              </a:xfrm>
              <a:custGeom>
                <a:avLst/>
                <a:gdLst>
                  <a:gd name="T0" fmla="*/ 39 w 39"/>
                  <a:gd name="T1" fmla="*/ 52 h 52"/>
                  <a:gd name="T2" fmla="*/ 29 w 39"/>
                  <a:gd name="T3" fmla="*/ 46 h 52"/>
                  <a:gd name="T4" fmla="*/ 23 w 39"/>
                  <a:gd name="T5" fmla="*/ 42 h 52"/>
                  <a:gd name="T6" fmla="*/ 17 w 39"/>
                  <a:gd name="T7" fmla="*/ 34 h 52"/>
                  <a:gd name="T8" fmla="*/ 14 w 39"/>
                  <a:gd name="T9" fmla="*/ 28 h 52"/>
                  <a:gd name="T10" fmla="*/ 6 w 39"/>
                  <a:gd name="T11" fmla="*/ 13 h 52"/>
                  <a:gd name="T12" fmla="*/ 0 w 39"/>
                  <a:gd name="T13" fmla="*/ 0 h 52"/>
                  <a:gd name="T14" fmla="*/ 9 w 39"/>
                  <a:gd name="T15" fmla="*/ 2 h 52"/>
                  <a:gd name="T16" fmla="*/ 17 w 39"/>
                  <a:gd name="T17" fmla="*/ 6 h 52"/>
                  <a:gd name="T18" fmla="*/ 23 w 39"/>
                  <a:gd name="T19" fmla="*/ 11 h 52"/>
                  <a:gd name="T20" fmla="*/ 29 w 39"/>
                  <a:gd name="T21" fmla="*/ 18 h 52"/>
                  <a:gd name="T22" fmla="*/ 30 w 39"/>
                  <a:gd name="T23" fmla="*/ 24 h 52"/>
                  <a:gd name="T24" fmla="*/ 33 w 39"/>
                  <a:gd name="T25" fmla="*/ 33 h 52"/>
                  <a:gd name="T26" fmla="*/ 36 w 39"/>
                  <a:gd name="T27" fmla="*/ 42 h 52"/>
                  <a:gd name="T28" fmla="*/ 39 w 39"/>
                  <a:gd name="T2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52">
                    <a:moveTo>
                      <a:pt x="39" y="52"/>
                    </a:moveTo>
                    <a:lnTo>
                      <a:pt x="29" y="46"/>
                    </a:lnTo>
                    <a:lnTo>
                      <a:pt x="23" y="42"/>
                    </a:lnTo>
                    <a:lnTo>
                      <a:pt x="17" y="34"/>
                    </a:lnTo>
                    <a:lnTo>
                      <a:pt x="14" y="28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17" y="6"/>
                    </a:lnTo>
                    <a:lnTo>
                      <a:pt x="23" y="11"/>
                    </a:lnTo>
                    <a:lnTo>
                      <a:pt x="29" y="18"/>
                    </a:lnTo>
                    <a:lnTo>
                      <a:pt x="30" y="24"/>
                    </a:lnTo>
                    <a:lnTo>
                      <a:pt x="33" y="33"/>
                    </a:lnTo>
                    <a:lnTo>
                      <a:pt x="36" y="42"/>
                    </a:lnTo>
                    <a:lnTo>
                      <a:pt x="39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4" name="Freeform 35"/>
              <p:cNvSpPr>
                <a:spLocks/>
              </p:cNvSpPr>
              <p:nvPr/>
            </p:nvSpPr>
            <p:spPr bwMode="auto">
              <a:xfrm>
                <a:off x="-357" y="602"/>
                <a:ext cx="13" cy="19"/>
              </a:xfrm>
              <a:custGeom>
                <a:avLst/>
                <a:gdLst>
                  <a:gd name="T0" fmla="*/ 27 w 27"/>
                  <a:gd name="T1" fmla="*/ 39 h 39"/>
                  <a:gd name="T2" fmla="*/ 14 w 27"/>
                  <a:gd name="T3" fmla="*/ 34 h 39"/>
                  <a:gd name="T4" fmla="*/ 5 w 27"/>
                  <a:gd name="T5" fmla="*/ 25 h 39"/>
                  <a:gd name="T6" fmla="*/ 0 w 27"/>
                  <a:gd name="T7" fmla="*/ 12 h 39"/>
                  <a:gd name="T8" fmla="*/ 2 w 27"/>
                  <a:gd name="T9" fmla="*/ 0 h 39"/>
                  <a:gd name="T10" fmla="*/ 11 w 27"/>
                  <a:gd name="T11" fmla="*/ 6 h 39"/>
                  <a:gd name="T12" fmla="*/ 21 w 27"/>
                  <a:gd name="T13" fmla="*/ 13 h 39"/>
                  <a:gd name="T14" fmla="*/ 24 w 27"/>
                  <a:gd name="T15" fmla="*/ 16 h 39"/>
                  <a:gd name="T16" fmla="*/ 27 w 27"/>
                  <a:gd name="T17" fmla="*/ 22 h 39"/>
                  <a:gd name="T18" fmla="*/ 27 w 27"/>
                  <a:gd name="T19" fmla="*/ 28 h 39"/>
                  <a:gd name="T20" fmla="*/ 27 w 27"/>
                  <a:gd name="T2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9">
                    <a:moveTo>
                      <a:pt x="27" y="39"/>
                    </a:moveTo>
                    <a:lnTo>
                      <a:pt x="14" y="34"/>
                    </a:lnTo>
                    <a:lnTo>
                      <a:pt x="5" y="25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11" y="6"/>
                    </a:lnTo>
                    <a:lnTo>
                      <a:pt x="21" y="13"/>
                    </a:lnTo>
                    <a:lnTo>
                      <a:pt x="24" y="16"/>
                    </a:lnTo>
                    <a:lnTo>
                      <a:pt x="27" y="22"/>
                    </a:lnTo>
                    <a:lnTo>
                      <a:pt x="27" y="28"/>
                    </a:lnTo>
                    <a:lnTo>
                      <a:pt x="27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5" name="Freeform 36"/>
              <p:cNvSpPr>
                <a:spLocks/>
              </p:cNvSpPr>
              <p:nvPr/>
            </p:nvSpPr>
            <p:spPr bwMode="auto">
              <a:xfrm>
                <a:off x="409" y="640"/>
                <a:ext cx="256" cy="161"/>
              </a:xfrm>
              <a:custGeom>
                <a:avLst/>
                <a:gdLst>
                  <a:gd name="T0" fmla="*/ 207 w 514"/>
                  <a:gd name="T1" fmla="*/ 18 h 323"/>
                  <a:gd name="T2" fmla="*/ 216 w 514"/>
                  <a:gd name="T3" fmla="*/ 39 h 323"/>
                  <a:gd name="T4" fmla="*/ 189 w 514"/>
                  <a:gd name="T5" fmla="*/ 49 h 323"/>
                  <a:gd name="T6" fmla="*/ 162 w 514"/>
                  <a:gd name="T7" fmla="*/ 61 h 323"/>
                  <a:gd name="T8" fmla="*/ 186 w 514"/>
                  <a:gd name="T9" fmla="*/ 73 h 323"/>
                  <a:gd name="T10" fmla="*/ 228 w 514"/>
                  <a:gd name="T11" fmla="*/ 55 h 323"/>
                  <a:gd name="T12" fmla="*/ 273 w 514"/>
                  <a:gd name="T13" fmla="*/ 61 h 323"/>
                  <a:gd name="T14" fmla="*/ 268 w 514"/>
                  <a:gd name="T15" fmla="*/ 77 h 323"/>
                  <a:gd name="T16" fmla="*/ 250 w 514"/>
                  <a:gd name="T17" fmla="*/ 82 h 323"/>
                  <a:gd name="T18" fmla="*/ 264 w 514"/>
                  <a:gd name="T19" fmla="*/ 94 h 323"/>
                  <a:gd name="T20" fmla="*/ 293 w 514"/>
                  <a:gd name="T21" fmla="*/ 88 h 323"/>
                  <a:gd name="T22" fmla="*/ 323 w 514"/>
                  <a:gd name="T23" fmla="*/ 86 h 323"/>
                  <a:gd name="T24" fmla="*/ 331 w 514"/>
                  <a:gd name="T25" fmla="*/ 109 h 323"/>
                  <a:gd name="T26" fmla="*/ 320 w 514"/>
                  <a:gd name="T27" fmla="*/ 125 h 323"/>
                  <a:gd name="T28" fmla="*/ 346 w 514"/>
                  <a:gd name="T29" fmla="*/ 127 h 323"/>
                  <a:gd name="T30" fmla="*/ 384 w 514"/>
                  <a:gd name="T31" fmla="*/ 110 h 323"/>
                  <a:gd name="T32" fmla="*/ 408 w 514"/>
                  <a:gd name="T33" fmla="*/ 118 h 323"/>
                  <a:gd name="T34" fmla="*/ 395 w 514"/>
                  <a:gd name="T35" fmla="*/ 134 h 323"/>
                  <a:gd name="T36" fmla="*/ 395 w 514"/>
                  <a:gd name="T37" fmla="*/ 159 h 323"/>
                  <a:gd name="T38" fmla="*/ 430 w 514"/>
                  <a:gd name="T39" fmla="*/ 146 h 323"/>
                  <a:gd name="T40" fmla="*/ 454 w 514"/>
                  <a:gd name="T41" fmla="*/ 162 h 323"/>
                  <a:gd name="T42" fmla="*/ 484 w 514"/>
                  <a:gd name="T43" fmla="*/ 168 h 323"/>
                  <a:gd name="T44" fmla="*/ 506 w 514"/>
                  <a:gd name="T45" fmla="*/ 192 h 323"/>
                  <a:gd name="T46" fmla="*/ 512 w 514"/>
                  <a:gd name="T47" fmla="*/ 220 h 323"/>
                  <a:gd name="T48" fmla="*/ 514 w 514"/>
                  <a:gd name="T49" fmla="*/ 247 h 323"/>
                  <a:gd name="T50" fmla="*/ 505 w 514"/>
                  <a:gd name="T51" fmla="*/ 274 h 323"/>
                  <a:gd name="T52" fmla="*/ 484 w 514"/>
                  <a:gd name="T53" fmla="*/ 296 h 323"/>
                  <a:gd name="T54" fmla="*/ 453 w 514"/>
                  <a:gd name="T55" fmla="*/ 293 h 323"/>
                  <a:gd name="T56" fmla="*/ 420 w 514"/>
                  <a:gd name="T57" fmla="*/ 292 h 323"/>
                  <a:gd name="T58" fmla="*/ 396 w 514"/>
                  <a:gd name="T59" fmla="*/ 271 h 323"/>
                  <a:gd name="T60" fmla="*/ 383 w 514"/>
                  <a:gd name="T61" fmla="*/ 283 h 323"/>
                  <a:gd name="T62" fmla="*/ 389 w 514"/>
                  <a:gd name="T63" fmla="*/ 307 h 323"/>
                  <a:gd name="T64" fmla="*/ 374 w 514"/>
                  <a:gd name="T65" fmla="*/ 323 h 323"/>
                  <a:gd name="T66" fmla="*/ 352 w 514"/>
                  <a:gd name="T67" fmla="*/ 284 h 323"/>
                  <a:gd name="T68" fmla="*/ 331 w 514"/>
                  <a:gd name="T69" fmla="*/ 250 h 323"/>
                  <a:gd name="T70" fmla="*/ 307 w 514"/>
                  <a:gd name="T71" fmla="*/ 258 h 323"/>
                  <a:gd name="T72" fmla="*/ 316 w 514"/>
                  <a:gd name="T73" fmla="*/ 292 h 323"/>
                  <a:gd name="T74" fmla="*/ 295 w 514"/>
                  <a:gd name="T75" fmla="*/ 287 h 323"/>
                  <a:gd name="T76" fmla="*/ 218 w 514"/>
                  <a:gd name="T77" fmla="*/ 258 h 323"/>
                  <a:gd name="T78" fmla="*/ 213 w 514"/>
                  <a:gd name="T79" fmla="*/ 275 h 323"/>
                  <a:gd name="T80" fmla="*/ 194 w 514"/>
                  <a:gd name="T81" fmla="*/ 277 h 323"/>
                  <a:gd name="T82" fmla="*/ 170 w 514"/>
                  <a:gd name="T83" fmla="*/ 256 h 323"/>
                  <a:gd name="T84" fmla="*/ 143 w 514"/>
                  <a:gd name="T85" fmla="*/ 262 h 323"/>
                  <a:gd name="T86" fmla="*/ 107 w 514"/>
                  <a:gd name="T87" fmla="*/ 231 h 323"/>
                  <a:gd name="T88" fmla="*/ 78 w 514"/>
                  <a:gd name="T89" fmla="*/ 195 h 323"/>
                  <a:gd name="T90" fmla="*/ 49 w 514"/>
                  <a:gd name="T91" fmla="*/ 188 h 323"/>
                  <a:gd name="T92" fmla="*/ 64 w 514"/>
                  <a:gd name="T93" fmla="*/ 223 h 323"/>
                  <a:gd name="T94" fmla="*/ 67 w 514"/>
                  <a:gd name="T95" fmla="*/ 249 h 323"/>
                  <a:gd name="T96" fmla="*/ 23 w 514"/>
                  <a:gd name="T97" fmla="*/ 220 h 323"/>
                  <a:gd name="T98" fmla="*/ 3 w 514"/>
                  <a:gd name="T99" fmla="*/ 161 h 323"/>
                  <a:gd name="T100" fmla="*/ 3 w 514"/>
                  <a:gd name="T101" fmla="*/ 101 h 323"/>
                  <a:gd name="T102" fmla="*/ 20 w 514"/>
                  <a:gd name="T103" fmla="*/ 60 h 323"/>
                  <a:gd name="T104" fmla="*/ 46 w 514"/>
                  <a:gd name="T105" fmla="*/ 24 h 323"/>
                  <a:gd name="T106" fmla="*/ 90 w 514"/>
                  <a:gd name="T107" fmla="*/ 0 h 323"/>
                  <a:gd name="T108" fmla="*/ 133 w 514"/>
                  <a:gd name="T109" fmla="*/ 18 h 323"/>
                  <a:gd name="T110" fmla="*/ 173 w 514"/>
                  <a:gd name="T111" fmla="*/ 25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4" h="323">
                    <a:moveTo>
                      <a:pt x="189" y="16"/>
                    </a:moveTo>
                    <a:lnTo>
                      <a:pt x="198" y="15"/>
                    </a:lnTo>
                    <a:lnTo>
                      <a:pt x="207" y="18"/>
                    </a:lnTo>
                    <a:lnTo>
                      <a:pt x="215" y="22"/>
                    </a:lnTo>
                    <a:lnTo>
                      <a:pt x="223" y="31"/>
                    </a:lnTo>
                    <a:lnTo>
                      <a:pt x="216" y="39"/>
                    </a:lnTo>
                    <a:lnTo>
                      <a:pt x="209" y="43"/>
                    </a:lnTo>
                    <a:lnTo>
                      <a:pt x="198" y="46"/>
                    </a:lnTo>
                    <a:lnTo>
                      <a:pt x="189" y="49"/>
                    </a:lnTo>
                    <a:lnTo>
                      <a:pt x="179" y="51"/>
                    </a:lnTo>
                    <a:lnTo>
                      <a:pt x="170" y="55"/>
                    </a:lnTo>
                    <a:lnTo>
                      <a:pt x="162" y="61"/>
                    </a:lnTo>
                    <a:lnTo>
                      <a:pt x="159" y="71"/>
                    </a:lnTo>
                    <a:lnTo>
                      <a:pt x="173" y="74"/>
                    </a:lnTo>
                    <a:lnTo>
                      <a:pt x="186" y="73"/>
                    </a:lnTo>
                    <a:lnTo>
                      <a:pt x="200" y="67"/>
                    </a:lnTo>
                    <a:lnTo>
                      <a:pt x="215" y="63"/>
                    </a:lnTo>
                    <a:lnTo>
                      <a:pt x="228" y="55"/>
                    </a:lnTo>
                    <a:lnTo>
                      <a:pt x="241" y="52"/>
                    </a:lnTo>
                    <a:lnTo>
                      <a:pt x="255" y="54"/>
                    </a:lnTo>
                    <a:lnTo>
                      <a:pt x="273" y="61"/>
                    </a:lnTo>
                    <a:lnTo>
                      <a:pt x="276" y="70"/>
                    </a:lnTo>
                    <a:lnTo>
                      <a:pt x="274" y="76"/>
                    </a:lnTo>
                    <a:lnTo>
                      <a:pt x="268" y="77"/>
                    </a:lnTo>
                    <a:lnTo>
                      <a:pt x="262" y="79"/>
                    </a:lnTo>
                    <a:lnTo>
                      <a:pt x="255" y="79"/>
                    </a:lnTo>
                    <a:lnTo>
                      <a:pt x="250" y="82"/>
                    </a:lnTo>
                    <a:lnTo>
                      <a:pt x="249" y="86"/>
                    </a:lnTo>
                    <a:lnTo>
                      <a:pt x="255" y="95"/>
                    </a:lnTo>
                    <a:lnTo>
                      <a:pt x="264" y="94"/>
                    </a:lnTo>
                    <a:lnTo>
                      <a:pt x="274" y="92"/>
                    </a:lnTo>
                    <a:lnTo>
                      <a:pt x="283" y="89"/>
                    </a:lnTo>
                    <a:lnTo>
                      <a:pt x="293" y="88"/>
                    </a:lnTo>
                    <a:lnTo>
                      <a:pt x="302" y="85"/>
                    </a:lnTo>
                    <a:lnTo>
                      <a:pt x="313" y="85"/>
                    </a:lnTo>
                    <a:lnTo>
                      <a:pt x="323" y="86"/>
                    </a:lnTo>
                    <a:lnTo>
                      <a:pt x="334" y="92"/>
                    </a:lnTo>
                    <a:lnTo>
                      <a:pt x="337" y="103"/>
                    </a:lnTo>
                    <a:lnTo>
                      <a:pt x="331" y="109"/>
                    </a:lnTo>
                    <a:lnTo>
                      <a:pt x="322" y="112"/>
                    </a:lnTo>
                    <a:lnTo>
                      <a:pt x="316" y="121"/>
                    </a:lnTo>
                    <a:lnTo>
                      <a:pt x="320" y="125"/>
                    </a:lnTo>
                    <a:lnTo>
                      <a:pt x="328" y="127"/>
                    </a:lnTo>
                    <a:lnTo>
                      <a:pt x="337" y="127"/>
                    </a:lnTo>
                    <a:lnTo>
                      <a:pt x="346" y="127"/>
                    </a:lnTo>
                    <a:lnTo>
                      <a:pt x="356" y="118"/>
                    </a:lnTo>
                    <a:lnTo>
                      <a:pt x="371" y="115"/>
                    </a:lnTo>
                    <a:lnTo>
                      <a:pt x="384" y="110"/>
                    </a:lnTo>
                    <a:lnTo>
                      <a:pt x="399" y="107"/>
                    </a:lnTo>
                    <a:lnTo>
                      <a:pt x="405" y="112"/>
                    </a:lnTo>
                    <a:lnTo>
                      <a:pt x="408" y="118"/>
                    </a:lnTo>
                    <a:lnTo>
                      <a:pt x="408" y="125"/>
                    </a:lnTo>
                    <a:lnTo>
                      <a:pt x="405" y="132"/>
                    </a:lnTo>
                    <a:lnTo>
                      <a:pt x="395" y="134"/>
                    </a:lnTo>
                    <a:lnTo>
                      <a:pt x="389" y="141"/>
                    </a:lnTo>
                    <a:lnTo>
                      <a:pt x="390" y="150"/>
                    </a:lnTo>
                    <a:lnTo>
                      <a:pt x="395" y="159"/>
                    </a:lnTo>
                    <a:lnTo>
                      <a:pt x="405" y="153"/>
                    </a:lnTo>
                    <a:lnTo>
                      <a:pt x="418" y="149"/>
                    </a:lnTo>
                    <a:lnTo>
                      <a:pt x="430" y="146"/>
                    </a:lnTo>
                    <a:lnTo>
                      <a:pt x="445" y="147"/>
                    </a:lnTo>
                    <a:lnTo>
                      <a:pt x="447" y="155"/>
                    </a:lnTo>
                    <a:lnTo>
                      <a:pt x="454" y="162"/>
                    </a:lnTo>
                    <a:lnTo>
                      <a:pt x="460" y="158"/>
                    </a:lnTo>
                    <a:lnTo>
                      <a:pt x="469" y="159"/>
                    </a:lnTo>
                    <a:lnTo>
                      <a:pt x="484" y="168"/>
                    </a:lnTo>
                    <a:lnTo>
                      <a:pt x="497" y="179"/>
                    </a:lnTo>
                    <a:lnTo>
                      <a:pt x="502" y="183"/>
                    </a:lnTo>
                    <a:lnTo>
                      <a:pt x="506" y="192"/>
                    </a:lnTo>
                    <a:lnTo>
                      <a:pt x="508" y="201"/>
                    </a:lnTo>
                    <a:lnTo>
                      <a:pt x="509" y="213"/>
                    </a:lnTo>
                    <a:lnTo>
                      <a:pt x="512" y="220"/>
                    </a:lnTo>
                    <a:lnTo>
                      <a:pt x="514" y="229"/>
                    </a:lnTo>
                    <a:lnTo>
                      <a:pt x="514" y="238"/>
                    </a:lnTo>
                    <a:lnTo>
                      <a:pt x="514" y="247"/>
                    </a:lnTo>
                    <a:lnTo>
                      <a:pt x="511" y="256"/>
                    </a:lnTo>
                    <a:lnTo>
                      <a:pt x="509" y="265"/>
                    </a:lnTo>
                    <a:lnTo>
                      <a:pt x="505" y="274"/>
                    </a:lnTo>
                    <a:lnTo>
                      <a:pt x="500" y="283"/>
                    </a:lnTo>
                    <a:lnTo>
                      <a:pt x="491" y="292"/>
                    </a:lnTo>
                    <a:lnTo>
                      <a:pt x="484" y="296"/>
                    </a:lnTo>
                    <a:lnTo>
                      <a:pt x="474" y="296"/>
                    </a:lnTo>
                    <a:lnTo>
                      <a:pt x="465" y="296"/>
                    </a:lnTo>
                    <a:lnTo>
                      <a:pt x="453" y="293"/>
                    </a:lnTo>
                    <a:lnTo>
                      <a:pt x="441" y="290"/>
                    </a:lnTo>
                    <a:lnTo>
                      <a:pt x="429" y="289"/>
                    </a:lnTo>
                    <a:lnTo>
                      <a:pt x="420" y="292"/>
                    </a:lnTo>
                    <a:lnTo>
                      <a:pt x="413" y="284"/>
                    </a:lnTo>
                    <a:lnTo>
                      <a:pt x="405" y="278"/>
                    </a:lnTo>
                    <a:lnTo>
                      <a:pt x="396" y="271"/>
                    </a:lnTo>
                    <a:lnTo>
                      <a:pt x="389" y="268"/>
                    </a:lnTo>
                    <a:lnTo>
                      <a:pt x="383" y="274"/>
                    </a:lnTo>
                    <a:lnTo>
                      <a:pt x="383" y="283"/>
                    </a:lnTo>
                    <a:lnTo>
                      <a:pt x="384" y="292"/>
                    </a:lnTo>
                    <a:lnTo>
                      <a:pt x="387" y="301"/>
                    </a:lnTo>
                    <a:lnTo>
                      <a:pt x="389" y="307"/>
                    </a:lnTo>
                    <a:lnTo>
                      <a:pt x="389" y="314"/>
                    </a:lnTo>
                    <a:lnTo>
                      <a:pt x="383" y="319"/>
                    </a:lnTo>
                    <a:lnTo>
                      <a:pt x="374" y="323"/>
                    </a:lnTo>
                    <a:lnTo>
                      <a:pt x="363" y="311"/>
                    </a:lnTo>
                    <a:lnTo>
                      <a:pt x="357" y="299"/>
                    </a:lnTo>
                    <a:lnTo>
                      <a:pt x="352" y="284"/>
                    </a:lnTo>
                    <a:lnTo>
                      <a:pt x="346" y="271"/>
                    </a:lnTo>
                    <a:lnTo>
                      <a:pt x="338" y="258"/>
                    </a:lnTo>
                    <a:lnTo>
                      <a:pt x="331" y="250"/>
                    </a:lnTo>
                    <a:lnTo>
                      <a:pt x="319" y="246"/>
                    </a:lnTo>
                    <a:lnTo>
                      <a:pt x="304" y="249"/>
                    </a:lnTo>
                    <a:lnTo>
                      <a:pt x="307" y="258"/>
                    </a:lnTo>
                    <a:lnTo>
                      <a:pt x="311" y="268"/>
                    </a:lnTo>
                    <a:lnTo>
                      <a:pt x="314" y="278"/>
                    </a:lnTo>
                    <a:lnTo>
                      <a:pt x="316" y="292"/>
                    </a:lnTo>
                    <a:lnTo>
                      <a:pt x="307" y="292"/>
                    </a:lnTo>
                    <a:lnTo>
                      <a:pt x="301" y="292"/>
                    </a:lnTo>
                    <a:lnTo>
                      <a:pt x="295" y="287"/>
                    </a:lnTo>
                    <a:lnTo>
                      <a:pt x="290" y="283"/>
                    </a:lnTo>
                    <a:lnTo>
                      <a:pt x="264" y="304"/>
                    </a:lnTo>
                    <a:lnTo>
                      <a:pt x="218" y="258"/>
                    </a:lnTo>
                    <a:lnTo>
                      <a:pt x="212" y="261"/>
                    </a:lnTo>
                    <a:lnTo>
                      <a:pt x="212" y="268"/>
                    </a:lnTo>
                    <a:lnTo>
                      <a:pt x="213" y="275"/>
                    </a:lnTo>
                    <a:lnTo>
                      <a:pt x="215" y="283"/>
                    </a:lnTo>
                    <a:lnTo>
                      <a:pt x="203" y="280"/>
                    </a:lnTo>
                    <a:lnTo>
                      <a:pt x="194" y="277"/>
                    </a:lnTo>
                    <a:lnTo>
                      <a:pt x="186" y="269"/>
                    </a:lnTo>
                    <a:lnTo>
                      <a:pt x="179" y="263"/>
                    </a:lnTo>
                    <a:lnTo>
                      <a:pt x="170" y="256"/>
                    </a:lnTo>
                    <a:lnTo>
                      <a:pt x="162" y="253"/>
                    </a:lnTo>
                    <a:lnTo>
                      <a:pt x="152" y="255"/>
                    </a:lnTo>
                    <a:lnTo>
                      <a:pt x="143" y="262"/>
                    </a:lnTo>
                    <a:lnTo>
                      <a:pt x="130" y="252"/>
                    </a:lnTo>
                    <a:lnTo>
                      <a:pt x="118" y="243"/>
                    </a:lnTo>
                    <a:lnTo>
                      <a:pt x="107" y="231"/>
                    </a:lnTo>
                    <a:lnTo>
                      <a:pt x="98" y="220"/>
                    </a:lnTo>
                    <a:lnTo>
                      <a:pt x="88" y="207"/>
                    </a:lnTo>
                    <a:lnTo>
                      <a:pt x="78" y="195"/>
                    </a:lnTo>
                    <a:lnTo>
                      <a:pt x="67" y="185"/>
                    </a:lnTo>
                    <a:lnTo>
                      <a:pt x="58" y="176"/>
                    </a:lnTo>
                    <a:lnTo>
                      <a:pt x="49" y="188"/>
                    </a:lnTo>
                    <a:lnTo>
                      <a:pt x="49" y="201"/>
                    </a:lnTo>
                    <a:lnTo>
                      <a:pt x="55" y="211"/>
                    </a:lnTo>
                    <a:lnTo>
                      <a:pt x="64" y="223"/>
                    </a:lnTo>
                    <a:lnTo>
                      <a:pt x="70" y="232"/>
                    </a:lnTo>
                    <a:lnTo>
                      <a:pt x="73" y="241"/>
                    </a:lnTo>
                    <a:lnTo>
                      <a:pt x="67" y="249"/>
                    </a:lnTo>
                    <a:lnTo>
                      <a:pt x="52" y="255"/>
                    </a:lnTo>
                    <a:lnTo>
                      <a:pt x="34" y="237"/>
                    </a:lnTo>
                    <a:lnTo>
                      <a:pt x="23" y="220"/>
                    </a:lnTo>
                    <a:lnTo>
                      <a:pt x="14" y="201"/>
                    </a:lnTo>
                    <a:lnTo>
                      <a:pt x="8" y="182"/>
                    </a:lnTo>
                    <a:lnTo>
                      <a:pt x="3" y="161"/>
                    </a:lnTo>
                    <a:lnTo>
                      <a:pt x="2" y="141"/>
                    </a:lnTo>
                    <a:lnTo>
                      <a:pt x="0" y="121"/>
                    </a:lnTo>
                    <a:lnTo>
                      <a:pt x="3" y="101"/>
                    </a:lnTo>
                    <a:lnTo>
                      <a:pt x="8" y="86"/>
                    </a:lnTo>
                    <a:lnTo>
                      <a:pt x="14" y="73"/>
                    </a:lnTo>
                    <a:lnTo>
                      <a:pt x="20" y="60"/>
                    </a:lnTo>
                    <a:lnTo>
                      <a:pt x="28" y="48"/>
                    </a:lnTo>
                    <a:lnTo>
                      <a:pt x="36" y="34"/>
                    </a:lnTo>
                    <a:lnTo>
                      <a:pt x="46" y="24"/>
                    </a:lnTo>
                    <a:lnTo>
                      <a:pt x="58" y="13"/>
                    </a:lnTo>
                    <a:lnTo>
                      <a:pt x="73" y="6"/>
                    </a:lnTo>
                    <a:lnTo>
                      <a:pt x="90" y="0"/>
                    </a:lnTo>
                    <a:lnTo>
                      <a:pt x="104" y="3"/>
                    </a:lnTo>
                    <a:lnTo>
                      <a:pt x="118" y="9"/>
                    </a:lnTo>
                    <a:lnTo>
                      <a:pt x="133" y="18"/>
                    </a:lnTo>
                    <a:lnTo>
                      <a:pt x="145" y="24"/>
                    </a:lnTo>
                    <a:lnTo>
                      <a:pt x="158" y="27"/>
                    </a:lnTo>
                    <a:lnTo>
                      <a:pt x="173" y="25"/>
                    </a:lnTo>
                    <a:lnTo>
                      <a:pt x="189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6" name="Freeform 37"/>
              <p:cNvSpPr>
                <a:spLocks/>
              </p:cNvSpPr>
              <p:nvPr/>
            </p:nvSpPr>
            <p:spPr bwMode="auto">
              <a:xfrm>
                <a:off x="-214" y="648"/>
                <a:ext cx="13" cy="22"/>
              </a:xfrm>
              <a:custGeom>
                <a:avLst/>
                <a:gdLst>
                  <a:gd name="T0" fmla="*/ 25 w 25"/>
                  <a:gd name="T1" fmla="*/ 45 h 45"/>
                  <a:gd name="T2" fmla="*/ 13 w 25"/>
                  <a:gd name="T3" fmla="*/ 45 h 45"/>
                  <a:gd name="T4" fmla="*/ 7 w 25"/>
                  <a:gd name="T5" fmla="*/ 42 h 45"/>
                  <a:gd name="T6" fmla="*/ 1 w 25"/>
                  <a:gd name="T7" fmla="*/ 38 h 45"/>
                  <a:gd name="T8" fmla="*/ 1 w 25"/>
                  <a:gd name="T9" fmla="*/ 32 h 45"/>
                  <a:gd name="T10" fmla="*/ 0 w 25"/>
                  <a:gd name="T11" fmla="*/ 23 h 45"/>
                  <a:gd name="T12" fmla="*/ 0 w 25"/>
                  <a:gd name="T13" fmla="*/ 15 h 45"/>
                  <a:gd name="T14" fmla="*/ 0 w 25"/>
                  <a:gd name="T15" fmla="*/ 6 h 45"/>
                  <a:gd name="T16" fmla="*/ 0 w 25"/>
                  <a:gd name="T17" fmla="*/ 0 h 45"/>
                  <a:gd name="T18" fmla="*/ 10 w 25"/>
                  <a:gd name="T19" fmla="*/ 5 h 45"/>
                  <a:gd name="T20" fmla="*/ 16 w 25"/>
                  <a:gd name="T21" fmla="*/ 17 h 45"/>
                  <a:gd name="T22" fmla="*/ 18 w 25"/>
                  <a:gd name="T23" fmla="*/ 23 h 45"/>
                  <a:gd name="T24" fmla="*/ 19 w 25"/>
                  <a:gd name="T25" fmla="*/ 30 h 45"/>
                  <a:gd name="T26" fmla="*/ 21 w 25"/>
                  <a:gd name="T27" fmla="*/ 38 h 45"/>
                  <a:gd name="T28" fmla="*/ 25 w 25"/>
                  <a:gd name="T2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45">
                    <a:moveTo>
                      <a:pt x="25" y="45"/>
                    </a:moveTo>
                    <a:lnTo>
                      <a:pt x="13" y="45"/>
                    </a:lnTo>
                    <a:lnTo>
                      <a:pt x="7" y="42"/>
                    </a:lnTo>
                    <a:lnTo>
                      <a:pt x="1" y="38"/>
                    </a:lnTo>
                    <a:lnTo>
                      <a:pt x="1" y="32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6" y="17"/>
                    </a:lnTo>
                    <a:lnTo>
                      <a:pt x="18" y="23"/>
                    </a:lnTo>
                    <a:lnTo>
                      <a:pt x="19" y="30"/>
                    </a:lnTo>
                    <a:lnTo>
                      <a:pt x="21" y="38"/>
                    </a:lnTo>
                    <a:lnTo>
                      <a:pt x="2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7" name="Freeform 38"/>
              <p:cNvSpPr>
                <a:spLocks/>
              </p:cNvSpPr>
              <p:nvPr/>
            </p:nvSpPr>
            <p:spPr bwMode="auto">
              <a:xfrm>
                <a:off x="-138" y="663"/>
                <a:ext cx="9" cy="24"/>
              </a:xfrm>
              <a:custGeom>
                <a:avLst/>
                <a:gdLst>
                  <a:gd name="T0" fmla="*/ 19 w 19"/>
                  <a:gd name="T1" fmla="*/ 46 h 49"/>
                  <a:gd name="T2" fmla="*/ 15 w 19"/>
                  <a:gd name="T3" fmla="*/ 49 h 49"/>
                  <a:gd name="T4" fmla="*/ 10 w 19"/>
                  <a:gd name="T5" fmla="*/ 48 h 49"/>
                  <a:gd name="T6" fmla="*/ 5 w 19"/>
                  <a:gd name="T7" fmla="*/ 43 h 49"/>
                  <a:gd name="T8" fmla="*/ 0 w 19"/>
                  <a:gd name="T9" fmla="*/ 40 h 49"/>
                  <a:gd name="T10" fmla="*/ 0 w 19"/>
                  <a:gd name="T11" fmla="*/ 0 h 49"/>
                  <a:gd name="T12" fmla="*/ 6 w 19"/>
                  <a:gd name="T13" fmla="*/ 0 h 49"/>
                  <a:gd name="T14" fmla="*/ 12 w 19"/>
                  <a:gd name="T15" fmla="*/ 5 h 49"/>
                  <a:gd name="T16" fmla="*/ 13 w 19"/>
                  <a:gd name="T17" fmla="*/ 9 h 49"/>
                  <a:gd name="T18" fmla="*/ 15 w 19"/>
                  <a:gd name="T19" fmla="*/ 17 h 49"/>
                  <a:gd name="T20" fmla="*/ 13 w 19"/>
                  <a:gd name="T21" fmla="*/ 24 h 49"/>
                  <a:gd name="T22" fmla="*/ 15 w 19"/>
                  <a:gd name="T23" fmla="*/ 31 h 49"/>
                  <a:gd name="T24" fmla="*/ 15 w 19"/>
                  <a:gd name="T25" fmla="*/ 39 h 49"/>
                  <a:gd name="T26" fmla="*/ 19 w 19"/>
                  <a:gd name="T27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9">
                    <a:moveTo>
                      <a:pt x="19" y="46"/>
                    </a:moveTo>
                    <a:lnTo>
                      <a:pt x="15" y="49"/>
                    </a:lnTo>
                    <a:lnTo>
                      <a:pt x="10" y="48"/>
                    </a:lnTo>
                    <a:lnTo>
                      <a:pt x="5" y="43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5"/>
                    </a:lnTo>
                    <a:lnTo>
                      <a:pt x="13" y="9"/>
                    </a:lnTo>
                    <a:lnTo>
                      <a:pt x="15" y="17"/>
                    </a:lnTo>
                    <a:lnTo>
                      <a:pt x="13" y="24"/>
                    </a:lnTo>
                    <a:lnTo>
                      <a:pt x="15" y="31"/>
                    </a:lnTo>
                    <a:lnTo>
                      <a:pt x="15" y="39"/>
                    </a:lnTo>
                    <a:lnTo>
                      <a:pt x="19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8" name="Freeform 39"/>
              <p:cNvSpPr>
                <a:spLocks/>
              </p:cNvSpPr>
              <p:nvPr/>
            </p:nvSpPr>
            <p:spPr bwMode="auto">
              <a:xfrm>
                <a:off x="-75" y="672"/>
                <a:ext cx="30" cy="54"/>
              </a:xfrm>
              <a:custGeom>
                <a:avLst/>
                <a:gdLst>
                  <a:gd name="T0" fmla="*/ 61 w 61"/>
                  <a:gd name="T1" fmla="*/ 107 h 107"/>
                  <a:gd name="T2" fmla="*/ 46 w 61"/>
                  <a:gd name="T3" fmla="*/ 107 h 107"/>
                  <a:gd name="T4" fmla="*/ 37 w 61"/>
                  <a:gd name="T5" fmla="*/ 102 h 107"/>
                  <a:gd name="T6" fmla="*/ 28 w 61"/>
                  <a:gd name="T7" fmla="*/ 95 h 107"/>
                  <a:gd name="T8" fmla="*/ 20 w 61"/>
                  <a:gd name="T9" fmla="*/ 93 h 107"/>
                  <a:gd name="T10" fmla="*/ 17 w 61"/>
                  <a:gd name="T11" fmla="*/ 81 h 107"/>
                  <a:gd name="T12" fmla="*/ 16 w 61"/>
                  <a:gd name="T13" fmla="*/ 72 h 107"/>
                  <a:gd name="T14" fmla="*/ 14 w 61"/>
                  <a:gd name="T15" fmla="*/ 61 h 107"/>
                  <a:gd name="T16" fmla="*/ 13 w 61"/>
                  <a:gd name="T17" fmla="*/ 52 h 107"/>
                  <a:gd name="T18" fmla="*/ 10 w 61"/>
                  <a:gd name="T19" fmla="*/ 41 h 107"/>
                  <a:gd name="T20" fmla="*/ 7 w 61"/>
                  <a:gd name="T21" fmla="*/ 32 h 107"/>
                  <a:gd name="T22" fmla="*/ 3 w 61"/>
                  <a:gd name="T23" fmla="*/ 23 h 107"/>
                  <a:gd name="T24" fmla="*/ 0 w 61"/>
                  <a:gd name="T25" fmla="*/ 14 h 107"/>
                  <a:gd name="T26" fmla="*/ 3 w 61"/>
                  <a:gd name="T27" fmla="*/ 0 h 107"/>
                  <a:gd name="T28" fmla="*/ 17 w 61"/>
                  <a:gd name="T29" fmla="*/ 4 h 107"/>
                  <a:gd name="T30" fmla="*/ 28 w 61"/>
                  <a:gd name="T31" fmla="*/ 14 h 107"/>
                  <a:gd name="T32" fmla="*/ 34 w 61"/>
                  <a:gd name="T33" fmla="*/ 26 h 107"/>
                  <a:gd name="T34" fmla="*/ 40 w 61"/>
                  <a:gd name="T35" fmla="*/ 43 h 107"/>
                  <a:gd name="T36" fmla="*/ 41 w 61"/>
                  <a:gd name="T37" fmla="*/ 59 h 107"/>
                  <a:gd name="T38" fmla="*/ 46 w 61"/>
                  <a:gd name="T39" fmla="*/ 75 h 107"/>
                  <a:gd name="T40" fmla="*/ 50 w 61"/>
                  <a:gd name="T41" fmla="*/ 92 h 107"/>
                  <a:gd name="T42" fmla="*/ 61 w 61"/>
                  <a:gd name="T4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107">
                    <a:moveTo>
                      <a:pt x="61" y="107"/>
                    </a:moveTo>
                    <a:lnTo>
                      <a:pt x="46" y="107"/>
                    </a:lnTo>
                    <a:lnTo>
                      <a:pt x="37" y="102"/>
                    </a:lnTo>
                    <a:lnTo>
                      <a:pt x="28" y="95"/>
                    </a:lnTo>
                    <a:lnTo>
                      <a:pt x="20" y="93"/>
                    </a:lnTo>
                    <a:lnTo>
                      <a:pt x="17" y="81"/>
                    </a:lnTo>
                    <a:lnTo>
                      <a:pt x="16" y="72"/>
                    </a:lnTo>
                    <a:lnTo>
                      <a:pt x="14" y="61"/>
                    </a:lnTo>
                    <a:lnTo>
                      <a:pt x="13" y="52"/>
                    </a:lnTo>
                    <a:lnTo>
                      <a:pt x="10" y="41"/>
                    </a:lnTo>
                    <a:lnTo>
                      <a:pt x="7" y="32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17" y="4"/>
                    </a:lnTo>
                    <a:lnTo>
                      <a:pt x="28" y="14"/>
                    </a:lnTo>
                    <a:lnTo>
                      <a:pt x="34" y="26"/>
                    </a:lnTo>
                    <a:lnTo>
                      <a:pt x="40" y="43"/>
                    </a:lnTo>
                    <a:lnTo>
                      <a:pt x="41" y="59"/>
                    </a:lnTo>
                    <a:lnTo>
                      <a:pt x="46" y="75"/>
                    </a:lnTo>
                    <a:lnTo>
                      <a:pt x="50" y="92"/>
                    </a:lnTo>
                    <a:lnTo>
                      <a:pt x="61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9" name="Freeform 40"/>
              <p:cNvSpPr>
                <a:spLocks/>
              </p:cNvSpPr>
              <p:nvPr/>
            </p:nvSpPr>
            <p:spPr bwMode="auto">
              <a:xfrm>
                <a:off x="80" y="683"/>
                <a:ext cx="33" cy="88"/>
              </a:xfrm>
              <a:custGeom>
                <a:avLst/>
                <a:gdLst>
                  <a:gd name="T0" fmla="*/ 58 w 67"/>
                  <a:gd name="T1" fmla="*/ 46 h 176"/>
                  <a:gd name="T2" fmla="*/ 58 w 67"/>
                  <a:gd name="T3" fmla="*/ 61 h 176"/>
                  <a:gd name="T4" fmla="*/ 61 w 67"/>
                  <a:gd name="T5" fmla="*/ 78 h 176"/>
                  <a:gd name="T6" fmla="*/ 61 w 67"/>
                  <a:gd name="T7" fmla="*/ 93 h 176"/>
                  <a:gd name="T8" fmla="*/ 64 w 67"/>
                  <a:gd name="T9" fmla="*/ 109 h 176"/>
                  <a:gd name="T10" fmla="*/ 66 w 67"/>
                  <a:gd name="T11" fmla="*/ 124 h 176"/>
                  <a:gd name="T12" fmla="*/ 67 w 67"/>
                  <a:gd name="T13" fmla="*/ 142 h 176"/>
                  <a:gd name="T14" fmla="*/ 67 w 67"/>
                  <a:gd name="T15" fmla="*/ 158 h 176"/>
                  <a:gd name="T16" fmla="*/ 67 w 67"/>
                  <a:gd name="T17" fmla="*/ 176 h 176"/>
                  <a:gd name="T18" fmla="*/ 52 w 67"/>
                  <a:gd name="T19" fmla="*/ 172 h 176"/>
                  <a:gd name="T20" fmla="*/ 40 w 67"/>
                  <a:gd name="T21" fmla="*/ 164 h 176"/>
                  <a:gd name="T22" fmla="*/ 30 w 67"/>
                  <a:gd name="T23" fmla="*/ 155 h 176"/>
                  <a:gd name="T24" fmla="*/ 24 w 67"/>
                  <a:gd name="T25" fmla="*/ 143 h 176"/>
                  <a:gd name="T26" fmla="*/ 17 w 67"/>
                  <a:gd name="T27" fmla="*/ 130 h 176"/>
                  <a:gd name="T28" fmla="*/ 12 w 67"/>
                  <a:gd name="T29" fmla="*/ 116 h 176"/>
                  <a:gd name="T30" fmla="*/ 9 w 67"/>
                  <a:gd name="T31" fmla="*/ 103 h 176"/>
                  <a:gd name="T32" fmla="*/ 6 w 67"/>
                  <a:gd name="T33" fmla="*/ 90 h 176"/>
                  <a:gd name="T34" fmla="*/ 6 w 67"/>
                  <a:gd name="T35" fmla="*/ 79 h 176"/>
                  <a:gd name="T36" fmla="*/ 6 w 67"/>
                  <a:gd name="T37" fmla="*/ 70 h 176"/>
                  <a:gd name="T38" fmla="*/ 5 w 67"/>
                  <a:gd name="T39" fmla="*/ 63 h 176"/>
                  <a:gd name="T40" fmla="*/ 5 w 67"/>
                  <a:gd name="T41" fmla="*/ 55 h 176"/>
                  <a:gd name="T42" fmla="*/ 2 w 67"/>
                  <a:gd name="T43" fmla="*/ 46 h 176"/>
                  <a:gd name="T44" fmla="*/ 2 w 67"/>
                  <a:gd name="T45" fmla="*/ 38 h 176"/>
                  <a:gd name="T46" fmla="*/ 0 w 67"/>
                  <a:gd name="T47" fmla="*/ 29 h 176"/>
                  <a:gd name="T48" fmla="*/ 3 w 67"/>
                  <a:gd name="T49" fmla="*/ 21 h 176"/>
                  <a:gd name="T50" fmla="*/ 12 w 67"/>
                  <a:gd name="T51" fmla="*/ 17 h 176"/>
                  <a:gd name="T52" fmla="*/ 23 w 67"/>
                  <a:gd name="T53" fmla="*/ 12 h 176"/>
                  <a:gd name="T54" fmla="*/ 31 w 67"/>
                  <a:gd name="T55" fmla="*/ 6 h 176"/>
                  <a:gd name="T56" fmla="*/ 43 w 67"/>
                  <a:gd name="T57" fmla="*/ 0 h 176"/>
                  <a:gd name="T58" fmla="*/ 58 w 67"/>
                  <a:gd name="T59" fmla="*/ 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176">
                    <a:moveTo>
                      <a:pt x="58" y="46"/>
                    </a:moveTo>
                    <a:lnTo>
                      <a:pt x="58" y="61"/>
                    </a:lnTo>
                    <a:lnTo>
                      <a:pt x="61" y="78"/>
                    </a:lnTo>
                    <a:lnTo>
                      <a:pt x="61" y="93"/>
                    </a:lnTo>
                    <a:lnTo>
                      <a:pt x="64" y="109"/>
                    </a:lnTo>
                    <a:lnTo>
                      <a:pt x="66" y="124"/>
                    </a:lnTo>
                    <a:lnTo>
                      <a:pt x="67" y="142"/>
                    </a:lnTo>
                    <a:lnTo>
                      <a:pt x="67" y="158"/>
                    </a:lnTo>
                    <a:lnTo>
                      <a:pt x="67" y="176"/>
                    </a:lnTo>
                    <a:lnTo>
                      <a:pt x="52" y="172"/>
                    </a:lnTo>
                    <a:lnTo>
                      <a:pt x="40" y="164"/>
                    </a:lnTo>
                    <a:lnTo>
                      <a:pt x="30" y="155"/>
                    </a:lnTo>
                    <a:lnTo>
                      <a:pt x="24" y="143"/>
                    </a:lnTo>
                    <a:lnTo>
                      <a:pt x="17" y="130"/>
                    </a:lnTo>
                    <a:lnTo>
                      <a:pt x="12" y="116"/>
                    </a:lnTo>
                    <a:lnTo>
                      <a:pt x="9" y="103"/>
                    </a:lnTo>
                    <a:lnTo>
                      <a:pt x="6" y="90"/>
                    </a:lnTo>
                    <a:lnTo>
                      <a:pt x="6" y="79"/>
                    </a:lnTo>
                    <a:lnTo>
                      <a:pt x="6" y="70"/>
                    </a:lnTo>
                    <a:lnTo>
                      <a:pt x="5" y="63"/>
                    </a:lnTo>
                    <a:lnTo>
                      <a:pt x="5" y="55"/>
                    </a:lnTo>
                    <a:lnTo>
                      <a:pt x="2" y="46"/>
                    </a:lnTo>
                    <a:lnTo>
                      <a:pt x="2" y="38"/>
                    </a:lnTo>
                    <a:lnTo>
                      <a:pt x="0" y="29"/>
                    </a:lnTo>
                    <a:lnTo>
                      <a:pt x="3" y="21"/>
                    </a:lnTo>
                    <a:lnTo>
                      <a:pt x="12" y="17"/>
                    </a:lnTo>
                    <a:lnTo>
                      <a:pt x="23" y="12"/>
                    </a:lnTo>
                    <a:lnTo>
                      <a:pt x="31" y="6"/>
                    </a:lnTo>
                    <a:lnTo>
                      <a:pt x="43" y="0"/>
                    </a:lnTo>
                    <a:lnTo>
                      <a:pt x="58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0" name="Freeform 41"/>
              <p:cNvSpPr>
                <a:spLocks/>
              </p:cNvSpPr>
              <p:nvPr/>
            </p:nvSpPr>
            <p:spPr bwMode="auto">
              <a:xfrm>
                <a:off x="30" y="697"/>
                <a:ext cx="8" cy="26"/>
              </a:xfrm>
              <a:custGeom>
                <a:avLst/>
                <a:gdLst>
                  <a:gd name="T0" fmla="*/ 17 w 17"/>
                  <a:gd name="T1" fmla="*/ 52 h 52"/>
                  <a:gd name="T2" fmla="*/ 8 w 17"/>
                  <a:gd name="T3" fmla="*/ 41 h 52"/>
                  <a:gd name="T4" fmla="*/ 2 w 17"/>
                  <a:gd name="T5" fmla="*/ 28 h 52"/>
                  <a:gd name="T6" fmla="*/ 0 w 17"/>
                  <a:gd name="T7" fmla="*/ 12 h 52"/>
                  <a:gd name="T8" fmla="*/ 11 w 17"/>
                  <a:gd name="T9" fmla="*/ 0 h 52"/>
                  <a:gd name="T10" fmla="*/ 17 w 17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52">
                    <a:moveTo>
                      <a:pt x="17" y="52"/>
                    </a:moveTo>
                    <a:lnTo>
                      <a:pt x="8" y="41"/>
                    </a:lnTo>
                    <a:lnTo>
                      <a:pt x="2" y="28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17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1" name="Freeform 42"/>
              <p:cNvSpPr>
                <a:spLocks/>
              </p:cNvSpPr>
              <p:nvPr/>
            </p:nvSpPr>
            <p:spPr bwMode="auto">
              <a:xfrm>
                <a:off x="336" y="721"/>
                <a:ext cx="28" cy="90"/>
              </a:xfrm>
              <a:custGeom>
                <a:avLst/>
                <a:gdLst>
                  <a:gd name="T0" fmla="*/ 46 w 55"/>
                  <a:gd name="T1" fmla="*/ 167 h 182"/>
                  <a:gd name="T2" fmla="*/ 52 w 55"/>
                  <a:gd name="T3" fmla="*/ 171 h 182"/>
                  <a:gd name="T4" fmla="*/ 55 w 55"/>
                  <a:gd name="T5" fmla="*/ 182 h 182"/>
                  <a:gd name="T6" fmla="*/ 34 w 55"/>
                  <a:gd name="T7" fmla="*/ 173 h 182"/>
                  <a:gd name="T8" fmla="*/ 24 w 55"/>
                  <a:gd name="T9" fmla="*/ 161 h 182"/>
                  <a:gd name="T10" fmla="*/ 18 w 55"/>
                  <a:gd name="T11" fmla="*/ 143 h 182"/>
                  <a:gd name="T12" fmla="*/ 16 w 55"/>
                  <a:gd name="T13" fmla="*/ 125 h 182"/>
                  <a:gd name="T14" fmla="*/ 15 w 55"/>
                  <a:gd name="T15" fmla="*/ 104 h 182"/>
                  <a:gd name="T16" fmla="*/ 13 w 55"/>
                  <a:gd name="T17" fmla="*/ 84 h 182"/>
                  <a:gd name="T18" fmla="*/ 9 w 55"/>
                  <a:gd name="T19" fmla="*/ 66 h 182"/>
                  <a:gd name="T20" fmla="*/ 0 w 55"/>
                  <a:gd name="T21" fmla="*/ 51 h 182"/>
                  <a:gd name="T22" fmla="*/ 0 w 55"/>
                  <a:gd name="T23" fmla="*/ 0 h 182"/>
                  <a:gd name="T24" fmla="*/ 3 w 55"/>
                  <a:gd name="T25" fmla="*/ 21 h 182"/>
                  <a:gd name="T26" fmla="*/ 9 w 55"/>
                  <a:gd name="T27" fmla="*/ 40 h 182"/>
                  <a:gd name="T28" fmla="*/ 18 w 55"/>
                  <a:gd name="T29" fmla="*/ 60 h 182"/>
                  <a:gd name="T30" fmla="*/ 27 w 55"/>
                  <a:gd name="T31" fmla="*/ 81 h 182"/>
                  <a:gd name="T32" fmla="*/ 34 w 55"/>
                  <a:gd name="T33" fmla="*/ 99 h 182"/>
                  <a:gd name="T34" fmla="*/ 41 w 55"/>
                  <a:gd name="T35" fmla="*/ 119 h 182"/>
                  <a:gd name="T36" fmla="*/ 44 w 55"/>
                  <a:gd name="T37" fmla="*/ 142 h 182"/>
                  <a:gd name="T38" fmla="*/ 46 w 55"/>
                  <a:gd name="T39" fmla="*/ 16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182">
                    <a:moveTo>
                      <a:pt x="46" y="167"/>
                    </a:moveTo>
                    <a:lnTo>
                      <a:pt x="52" y="171"/>
                    </a:lnTo>
                    <a:lnTo>
                      <a:pt x="55" y="182"/>
                    </a:lnTo>
                    <a:lnTo>
                      <a:pt x="34" y="173"/>
                    </a:lnTo>
                    <a:lnTo>
                      <a:pt x="24" y="161"/>
                    </a:lnTo>
                    <a:lnTo>
                      <a:pt x="18" y="143"/>
                    </a:lnTo>
                    <a:lnTo>
                      <a:pt x="16" y="125"/>
                    </a:lnTo>
                    <a:lnTo>
                      <a:pt x="15" y="104"/>
                    </a:lnTo>
                    <a:lnTo>
                      <a:pt x="13" y="84"/>
                    </a:lnTo>
                    <a:lnTo>
                      <a:pt x="9" y="66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9" y="40"/>
                    </a:lnTo>
                    <a:lnTo>
                      <a:pt x="18" y="60"/>
                    </a:lnTo>
                    <a:lnTo>
                      <a:pt x="27" y="81"/>
                    </a:lnTo>
                    <a:lnTo>
                      <a:pt x="34" y="99"/>
                    </a:lnTo>
                    <a:lnTo>
                      <a:pt x="41" y="119"/>
                    </a:lnTo>
                    <a:lnTo>
                      <a:pt x="44" y="142"/>
                    </a:lnTo>
                    <a:lnTo>
                      <a:pt x="46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2" name="Freeform 43"/>
              <p:cNvSpPr>
                <a:spLocks/>
              </p:cNvSpPr>
              <p:nvPr/>
            </p:nvSpPr>
            <p:spPr bwMode="auto">
              <a:xfrm>
                <a:off x="-183" y="730"/>
                <a:ext cx="17" cy="34"/>
              </a:xfrm>
              <a:custGeom>
                <a:avLst/>
                <a:gdLst>
                  <a:gd name="T0" fmla="*/ 34 w 34"/>
                  <a:gd name="T1" fmla="*/ 67 h 67"/>
                  <a:gd name="T2" fmla="*/ 29 w 34"/>
                  <a:gd name="T3" fmla="*/ 56 h 67"/>
                  <a:gd name="T4" fmla="*/ 25 w 34"/>
                  <a:gd name="T5" fmla="*/ 47 h 67"/>
                  <a:gd name="T6" fmla="*/ 19 w 34"/>
                  <a:gd name="T7" fmla="*/ 40 h 67"/>
                  <a:gd name="T8" fmla="*/ 15 w 34"/>
                  <a:gd name="T9" fmla="*/ 32 h 67"/>
                  <a:gd name="T10" fmla="*/ 7 w 34"/>
                  <a:gd name="T11" fmla="*/ 23 h 67"/>
                  <a:gd name="T12" fmla="*/ 3 w 34"/>
                  <a:gd name="T13" fmla="*/ 16 h 67"/>
                  <a:gd name="T14" fmla="*/ 0 w 34"/>
                  <a:gd name="T15" fmla="*/ 7 h 67"/>
                  <a:gd name="T16" fmla="*/ 0 w 34"/>
                  <a:gd name="T17" fmla="*/ 0 h 67"/>
                  <a:gd name="T18" fmla="*/ 7 w 34"/>
                  <a:gd name="T19" fmla="*/ 3 h 67"/>
                  <a:gd name="T20" fmla="*/ 13 w 34"/>
                  <a:gd name="T21" fmla="*/ 7 h 67"/>
                  <a:gd name="T22" fmla="*/ 18 w 34"/>
                  <a:gd name="T23" fmla="*/ 15 h 67"/>
                  <a:gd name="T24" fmla="*/ 24 w 34"/>
                  <a:gd name="T25" fmla="*/ 25 h 67"/>
                  <a:gd name="T26" fmla="*/ 25 w 34"/>
                  <a:gd name="T27" fmla="*/ 34 h 67"/>
                  <a:gd name="T28" fmla="*/ 28 w 34"/>
                  <a:gd name="T29" fmla="*/ 44 h 67"/>
                  <a:gd name="T30" fmla="*/ 31 w 34"/>
                  <a:gd name="T31" fmla="*/ 55 h 67"/>
                  <a:gd name="T32" fmla="*/ 34 w 34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67">
                    <a:moveTo>
                      <a:pt x="34" y="67"/>
                    </a:moveTo>
                    <a:lnTo>
                      <a:pt x="29" y="56"/>
                    </a:lnTo>
                    <a:lnTo>
                      <a:pt x="25" y="47"/>
                    </a:lnTo>
                    <a:lnTo>
                      <a:pt x="19" y="40"/>
                    </a:lnTo>
                    <a:lnTo>
                      <a:pt x="15" y="32"/>
                    </a:lnTo>
                    <a:lnTo>
                      <a:pt x="7" y="23"/>
                    </a:lnTo>
                    <a:lnTo>
                      <a:pt x="3" y="1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13" y="7"/>
                    </a:lnTo>
                    <a:lnTo>
                      <a:pt x="18" y="15"/>
                    </a:lnTo>
                    <a:lnTo>
                      <a:pt x="24" y="25"/>
                    </a:lnTo>
                    <a:lnTo>
                      <a:pt x="25" y="34"/>
                    </a:lnTo>
                    <a:lnTo>
                      <a:pt x="28" y="44"/>
                    </a:lnTo>
                    <a:lnTo>
                      <a:pt x="31" y="55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3" name="Freeform 44"/>
              <p:cNvSpPr>
                <a:spLocks/>
              </p:cNvSpPr>
              <p:nvPr/>
            </p:nvSpPr>
            <p:spPr bwMode="auto">
              <a:xfrm>
                <a:off x="293" y="738"/>
                <a:ext cx="12" cy="30"/>
              </a:xfrm>
              <a:custGeom>
                <a:avLst/>
                <a:gdLst>
                  <a:gd name="T0" fmla="*/ 24 w 24"/>
                  <a:gd name="T1" fmla="*/ 52 h 61"/>
                  <a:gd name="T2" fmla="*/ 18 w 24"/>
                  <a:gd name="T3" fmla="*/ 55 h 61"/>
                  <a:gd name="T4" fmla="*/ 12 w 24"/>
                  <a:gd name="T5" fmla="*/ 59 h 61"/>
                  <a:gd name="T6" fmla="*/ 6 w 24"/>
                  <a:gd name="T7" fmla="*/ 61 h 61"/>
                  <a:gd name="T8" fmla="*/ 0 w 24"/>
                  <a:gd name="T9" fmla="*/ 61 h 61"/>
                  <a:gd name="T10" fmla="*/ 6 w 24"/>
                  <a:gd name="T11" fmla="*/ 0 h 61"/>
                  <a:gd name="T12" fmla="*/ 11 w 24"/>
                  <a:gd name="T13" fmla="*/ 10 h 61"/>
                  <a:gd name="T14" fmla="*/ 17 w 24"/>
                  <a:gd name="T15" fmla="*/ 23 h 61"/>
                  <a:gd name="T16" fmla="*/ 21 w 24"/>
                  <a:gd name="T17" fmla="*/ 37 h 61"/>
                  <a:gd name="T18" fmla="*/ 24 w 24"/>
                  <a:gd name="T1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61">
                    <a:moveTo>
                      <a:pt x="24" y="52"/>
                    </a:moveTo>
                    <a:lnTo>
                      <a:pt x="18" y="55"/>
                    </a:lnTo>
                    <a:lnTo>
                      <a:pt x="12" y="59"/>
                    </a:lnTo>
                    <a:lnTo>
                      <a:pt x="6" y="61"/>
                    </a:lnTo>
                    <a:lnTo>
                      <a:pt x="0" y="61"/>
                    </a:lnTo>
                    <a:lnTo>
                      <a:pt x="6" y="0"/>
                    </a:lnTo>
                    <a:lnTo>
                      <a:pt x="11" y="10"/>
                    </a:lnTo>
                    <a:lnTo>
                      <a:pt x="17" y="23"/>
                    </a:lnTo>
                    <a:lnTo>
                      <a:pt x="21" y="37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4" name="Freeform 45"/>
              <p:cNvSpPr>
                <a:spLocks/>
              </p:cNvSpPr>
              <p:nvPr/>
            </p:nvSpPr>
            <p:spPr bwMode="auto">
              <a:xfrm>
                <a:off x="-126" y="753"/>
                <a:ext cx="6" cy="11"/>
              </a:xfrm>
              <a:custGeom>
                <a:avLst/>
                <a:gdLst>
                  <a:gd name="T0" fmla="*/ 12 w 12"/>
                  <a:gd name="T1" fmla="*/ 3 h 21"/>
                  <a:gd name="T2" fmla="*/ 12 w 12"/>
                  <a:gd name="T3" fmla="*/ 21 h 21"/>
                  <a:gd name="T4" fmla="*/ 0 w 12"/>
                  <a:gd name="T5" fmla="*/ 0 h 21"/>
                  <a:gd name="T6" fmla="*/ 6 w 12"/>
                  <a:gd name="T7" fmla="*/ 0 h 21"/>
                  <a:gd name="T8" fmla="*/ 12 w 12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3"/>
                    </a:moveTo>
                    <a:lnTo>
                      <a:pt x="12" y="2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5" name="Freeform 46"/>
              <p:cNvSpPr>
                <a:spLocks/>
              </p:cNvSpPr>
              <p:nvPr/>
            </p:nvSpPr>
            <p:spPr bwMode="auto">
              <a:xfrm>
                <a:off x="-1400" y="758"/>
                <a:ext cx="1841" cy="1794"/>
              </a:xfrm>
              <a:custGeom>
                <a:avLst/>
                <a:gdLst>
                  <a:gd name="T0" fmla="*/ 1421 w 3681"/>
                  <a:gd name="T1" fmla="*/ 612 h 3589"/>
                  <a:gd name="T2" fmla="*/ 1494 w 3681"/>
                  <a:gd name="T3" fmla="*/ 571 h 3589"/>
                  <a:gd name="T4" fmla="*/ 1832 w 3681"/>
                  <a:gd name="T5" fmla="*/ 131 h 3589"/>
                  <a:gd name="T6" fmla="*/ 1907 w 3681"/>
                  <a:gd name="T7" fmla="*/ 196 h 3589"/>
                  <a:gd name="T8" fmla="*/ 1984 w 3681"/>
                  <a:gd name="T9" fmla="*/ 152 h 3589"/>
                  <a:gd name="T10" fmla="*/ 2059 w 3681"/>
                  <a:gd name="T11" fmla="*/ 198 h 3589"/>
                  <a:gd name="T12" fmla="*/ 2093 w 3681"/>
                  <a:gd name="T13" fmla="*/ 339 h 3589"/>
                  <a:gd name="T14" fmla="*/ 1947 w 3681"/>
                  <a:gd name="T15" fmla="*/ 665 h 3589"/>
                  <a:gd name="T16" fmla="*/ 2307 w 3681"/>
                  <a:gd name="T17" fmla="*/ 160 h 3589"/>
                  <a:gd name="T18" fmla="*/ 2367 w 3681"/>
                  <a:gd name="T19" fmla="*/ 217 h 3589"/>
                  <a:gd name="T20" fmla="*/ 2446 w 3681"/>
                  <a:gd name="T21" fmla="*/ 281 h 3589"/>
                  <a:gd name="T22" fmla="*/ 2533 w 3681"/>
                  <a:gd name="T23" fmla="*/ 236 h 3589"/>
                  <a:gd name="T24" fmla="*/ 2471 w 3681"/>
                  <a:gd name="T25" fmla="*/ 503 h 3589"/>
                  <a:gd name="T26" fmla="*/ 2517 w 3681"/>
                  <a:gd name="T27" fmla="*/ 530 h 3589"/>
                  <a:gd name="T28" fmla="*/ 2632 w 3681"/>
                  <a:gd name="T29" fmla="*/ 446 h 3589"/>
                  <a:gd name="T30" fmla="*/ 2705 w 3681"/>
                  <a:gd name="T31" fmla="*/ 439 h 3589"/>
                  <a:gd name="T32" fmla="*/ 2840 w 3681"/>
                  <a:gd name="T33" fmla="*/ 296 h 3589"/>
                  <a:gd name="T34" fmla="*/ 2785 w 3681"/>
                  <a:gd name="T35" fmla="*/ 545 h 3589"/>
                  <a:gd name="T36" fmla="*/ 2876 w 3681"/>
                  <a:gd name="T37" fmla="*/ 549 h 3589"/>
                  <a:gd name="T38" fmla="*/ 2889 w 3681"/>
                  <a:gd name="T39" fmla="*/ 571 h 3589"/>
                  <a:gd name="T40" fmla="*/ 2748 w 3681"/>
                  <a:gd name="T41" fmla="*/ 868 h 3589"/>
                  <a:gd name="T42" fmla="*/ 2804 w 3681"/>
                  <a:gd name="T43" fmla="*/ 929 h 3589"/>
                  <a:gd name="T44" fmla="*/ 3068 w 3681"/>
                  <a:gd name="T45" fmla="*/ 726 h 3589"/>
                  <a:gd name="T46" fmla="*/ 3282 w 3681"/>
                  <a:gd name="T47" fmla="*/ 469 h 3589"/>
                  <a:gd name="T48" fmla="*/ 3340 w 3681"/>
                  <a:gd name="T49" fmla="*/ 494 h 3589"/>
                  <a:gd name="T50" fmla="*/ 3357 w 3681"/>
                  <a:gd name="T51" fmla="*/ 540 h 3589"/>
                  <a:gd name="T52" fmla="*/ 3473 w 3681"/>
                  <a:gd name="T53" fmla="*/ 491 h 3589"/>
                  <a:gd name="T54" fmla="*/ 3001 w 3681"/>
                  <a:gd name="T55" fmla="*/ 1112 h 3589"/>
                  <a:gd name="T56" fmla="*/ 3467 w 3681"/>
                  <a:gd name="T57" fmla="*/ 600 h 3589"/>
                  <a:gd name="T58" fmla="*/ 3519 w 3681"/>
                  <a:gd name="T59" fmla="*/ 644 h 3589"/>
                  <a:gd name="T60" fmla="*/ 3638 w 3681"/>
                  <a:gd name="T61" fmla="*/ 549 h 3589"/>
                  <a:gd name="T62" fmla="*/ 1858 w 3681"/>
                  <a:gd name="T63" fmla="*/ 2533 h 3589"/>
                  <a:gd name="T64" fmla="*/ 1683 w 3681"/>
                  <a:gd name="T65" fmla="*/ 3377 h 3589"/>
                  <a:gd name="T66" fmla="*/ 1566 w 3681"/>
                  <a:gd name="T67" fmla="*/ 3461 h 3589"/>
                  <a:gd name="T68" fmla="*/ 1468 w 3681"/>
                  <a:gd name="T69" fmla="*/ 3349 h 3589"/>
                  <a:gd name="T70" fmla="*/ 1404 w 3681"/>
                  <a:gd name="T71" fmla="*/ 3166 h 3589"/>
                  <a:gd name="T72" fmla="*/ 1383 w 3681"/>
                  <a:gd name="T73" fmla="*/ 3432 h 3589"/>
                  <a:gd name="T74" fmla="*/ 1264 w 3681"/>
                  <a:gd name="T75" fmla="*/ 3290 h 3589"/>
                  <a:gd name="T76" fmla="*/ 1204 w 3681"/>
                  <a:gd name="T77" fmla="*/ 3296 h 3589"/>
                  <a:gd name="T78" fmla="*/ 1118 w 3681"/>
                  <a:gd name="T79" fmla="*/ 3153 h 3589"/>
                  <a:gd name="T80" fmla="*/ 1081 w 3681"/>
                  <a:gd name="T81" fmla="*/ 3229 h 3589"/>
                  <a:gd name="T82" fmla="*/ 988 w 3681"/>
                  <a:gd name="T83" fmla="*/ 2889 h 3589"/>
                  <a:gd name="T84" fmla="*/ 973 w 3681"/>
                  <a:gd name="T85" fmla="*/ 2958 h 3589"/>
                  <a:gd name="T86" fmla="*/ 932 w 3681"/>
                  <a:gd name="T87" fmla="*/ 3056 h 3589"/>
                  <a:gd name="T88" fmla="*/ 789 w 3681"/>
                  <a:gd name="T89" fmla="*/ 2929 h 3589"/>
                  <a:gd name="T90" fmla="*/ 763 w 3681"/>
                  <a:gd name="T91" fmla="*/ 2953 h 3589"/>
                  <a:gd name="T92" fmla="*/ 695 w 3681"/>
                  <a:gd name="T93" fmla="*/ 2935 h 3589"/>
                  <a:gd name="T94" fmla="*/ 694 w 3681"/>
                  <a:gd name="T95" fmla="*/ 2277 h 3589"/>
                  <a:gd name="T96" fmla="*/ 570 w 3681"/>
                  <a:gd name="T97" fmla="*/ 2870 h 3589"/>
                  <a:gd name="T98" fmla="*/ 519 w 3681"/>
                  <a:gd name="T99" fmla="*/ 2789 h 3589"/>
                  <a:gd name="T100" fmla="*/ 388 w 3681"/>
                  <a:gd name="T101" fmla="*/ 2605 h 3589"/>
                  <a:gd name="T102" fmla="*/ 365 w 3681"/>
                  <a:gd name="T103" fmla="*/ 2633 h 3589"/>
                  <a:gd name="T104" fmla="*/ 298 w 3681"/>
                  <a:gd name="T105" fmla="*/ 2441 h 3589"/>
                  <a:gd name="T106" fmla="*/ 286 w 3681"/>
                  <a:gd name="T107" fmla="*/ 2635 h 3589"/>
                  <a:gd name="T108" fmla="*/ 231 w 3681"/>
                  <a:gd name="T109" fmla="*/ 2152 h 3589"/>
                  <a:gd name="T110" fmla="*/ 257 w 3681"/>
                  <a:gd name="T111" fmla="*/ 1983 h 3589"/>
                  <a:gd name="T112" fmla="*/ 180 w 3681"/>
                  <a:gd name="T113" fmla="*/ 2599 h 3589"/>
                  <a:gd name="T114" fmla="*/ 34 w 3681"/>
                  <a:gd name="T115" fmla="*/ 2405 h 3589"/>
                  <a:gd name="T116" fmla="*/ 64 w 3681"/>
                  <a:gd name="T117" fmla="*/ 1651 h 3589"/>
                  <a:gd name="T118" fmla="*/ 583 w 3681"/>
                  <a:gd name="T119" fmla="*/ 1034 h 3589"/>
                  <a:gd name="T120" fmla="*/ 1241 w 3681"/>
                  <a:gd name="T121" fmla="*/ 689 h 3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81" h="3589">
                    <a:moveTo>
                      <a:pt x="1731" y="6"/>
                    </a:moveTo>
                    <a:lnTo>
                      <a:pt x="1721" y="38"/>
                    </a:lnTo>
                    <a:lnTo>
                      <a:pt x="1710" y="71"/>
                    </a:lnTo>
                    <a:lnTo>
                      <a:pt x="1700" y="104"/>
                    </a:lnTo>
                    <a:lnTo>
                      <a:pt x="1689" y="137"/>
                    </a:lnTo>
                    <a:lnTo>
                      <a:pt x="1676" y="169"/>
                    </a:lnTo>
                    <a:lnTo>
                      <a:pt x="1664" y="202"/>
                    </a:lnTo>
                    <a:lnTo>
                      <a:pt x="1651" y="235"/>
                    </a:lnTo>
                    <a:lnTo>
                      <a:pt x="1639" y="269"/>
                    </a:lnTo>
                    <a:lnTo>
                      <a:pt x="1613" y="309"/>
                    </a:lnTo>
                    <a:lnTo>
                      <a:pt x="1588" y="351"/>
                    </a:lnTo>
                    <a:lnTo>
                      <a:pt x="1561" y="391"/>
                    </a:lnTo>
                    <a:lnTo>
                      <a:pt x="1535" y="433"/>
                    </a:lnTo>
                    <a:lnTo>
                      <a:pt x="1506" y="472"/>
                    </a:lnTo>
                    <a:lnTo>
                      <a:pt x="1478" y="512"/>
                    </a:lnTo>
                    <a:lnTo>
                      <a:pt x="1448" y="552"/>
                    </a:lnTo>
                    <a:lnTo>
                      <a:pt x="1418" y="592"/>
                    </a:lnTo>
                    <a:lnTo>
                      <a:pt x="1420" y="601"/>
                    </a:lnTo>
                    <a:lnTo>
                      <a:pt x="1421" y="612"/>
                    </a:lnTo>
                    <a:lnTo>
                      <a:pt x="1423" y="622"/>
                    </a:lnTo>
                    <a:lnTo>
                      <a:pt x="1424" y="635"/>
                    </a:lnTo>
                    <a:lnTo>
                      <a:pt x="1399" y="647"/>
                    </a:lnTo>
                    <a:lnTo>
                      <a:pt x="1377" y="662"/>
                    </a:lnTo>
                    <a:lnTo>
                      <a:pt x="1354" y="677"/>
                    </a:lnTo>
                    <a:lnTo>
                      <a:pt x="1334" y="695"/>
                    </a:lnTo>
                    <a:lnTo>
                      <a:pt x="1311" y="713"/>
                    </a:lnTo>
                    <a:lnTo>
                      <a:pt x="1290" y="732"/>
                    </a:lnTo>
                    <a:lnTo>
                      <a:pt x="1270" y="751"/>
                    </a:lnTo>
                    <a:lnTo>
                      <a:pt x="1250" y="774"/>
                    </a:lnTo>
                    <a:lnTo>
                      <a:pt x="1101" y="911"/>
                    </a:lnTo>
                    <a:lnTo>
                      <a:pt x="1103" y="926"/>
                    </a:lnTo>
                    <a:lnTo>
                      <a:pt x="1104" y="941"/>
                    </a:lnTo>
                    <a:lnTo>
                      <a:pt x="1104" y="955"/>
                    </a:lnTo>
                    <a:lnTo>
                      <a:pt x="1106" y="970"/>
                    </a:lnTo>
                    <a:lnTo>
                      <a:pt x="1207" y="872"/>
                    </a:lnTo>
                    <a:lnTo>
                      <a:pt x="1307" y="775"/>
                    </a:lnTo>
                    <a:lnTo>
                      <a:pt x="1402" y="674"/>
                    </a:lnTo>
                    <a:lnTo>
                      <a:pt x="1494" y="571"/>
                    </a:lnTo>
                    <a:lnTo>
                      <a:pt x="1576" y="464"/>
                    </a:lnTo>
                    <a:lnTo>
                      <a:pt x="1652" y="354"/>
                    </a:lnTo>
                    <a:lnTo>
                      <a:pt x="1716" y="239"/>
                    </a:lnTo>
                    <a:lnTo>
                      <a:pt x="1771" y="122"/>
                    </a:lnTo>
                    <a:lnTo>
                      <a:pt x="1835" y="12"/>
                    </a:lnTo>
                    <a:lnTo>
                      <a:pt x="1840" y="10"/>
                    </a:lnTo>
                    <a:lnTo>
                      <a:pt x="1846" y="10"/>
                    </a:lnTo>
                    <a:lnTo>
                      <a:pt x="1850" y="12"/>
                    </a:lnTo>
                    <a:lnTo>
                      <a:pt x="1855" y="18"/>
                    </a:lnTo>
                    <a:lnTo>
                      <a:pt x="1849" y="32"/>
                    </a:lnTo>
                    <a:lnTo>
                      <a:pt x="1844" y="49"/>
                    </a:lnTo>
                    <a:lnTo>
                      <a:pt x="1837" y="64"/>
                    </a:lnTo>
                    <a:lnTo>
                      <a:pt x="1831" y="80"/>
                    </a:lnTo>
                    <a:lnTo>
                      <a:pt x="1825" y="95"/>
                    </a:lnTo>
                    <a:lnTo>
                      <a:pt x="1820" y="113"/>
                    </a:lnTo>
                    <a:lnTo>
                      <a:pt x="1819" y="129"/>
                    </a:lnTo>
                    <a:lnTo>
                      <a:pt x="1820" y="147"/>
                    </a:lnTo>
                    <a:lnTo>
                      <a:pt x="1826" y="140"/>
                    </a:lnTo>
                    <a:lnTo>
                      <a:pt x="1832" y="131"/>
                    </a:lnTo>
                    <a:lnTo>
                      <a:pt x="1838" y="119"/>
                    </a:lnTo>
                    <a:lnTo>
                      <a:pt x="1844" y="110"/>
                    </a:lnTo>
                    <a:lnTo>
                      <a:pt x="1849" y="99"/>
                    </a:lnTo>
                    <a:lnTo>
                      <a:pt x="1856" y="93"/>
                    </a:lnTo>
                    <a:lnTo>
                      <a:pt x="1865" y="91"/>
                    </a:lnTo>
                    <a:lnTo>
                      <a:pt x="1875" y="95"/>
                    </a:lnTo>
                    <a:lnTo>
                      <a:pt x="1884" y="82"/>
                    </a:lnTo>
                    <a:lnTo>
                      <a:pt x="1890" y="68"/>
                    </a:lnTo>
                    <a:lnTo>
                      <a:pt x="1896" y="53"/>
                    </a:lnTo>
                    <a:lnTo>
                      <a:pt x="1907" y="40"/>
                    </a:lnTo>
                    <a:lnTo>
                      <a:pt x="1916" y="55"/>
                    </a:lnTo>
                    <a:lnTo>
                      <a:pt x="1919" y="73"/>
                    </a:lnTo>
                    <a:lnTo>
                      <a:pt x="1917" y="91"/>
                    </a:lnTo>
                    <a:lnTo>
                      <a:pt x="1914" y="110"/>
                    </a:lnTo>
                    <a:lnTo>
                      <a:pt x="1907" y="128"/>
                    </a:lnTo>
                    <a:lnTo>
                      <a:pt x="1901" y="147"/>
                    </a:lnTo>
                    <a:lnTo>
                      <a:pt x="1896" y="166"/>
                    </a:lnTo>
                    <a:lnTo>
                      <a:pt x="1895" y="187"/>
                    </a:lnTo>
                    <a:lnTo>
                      <a:pt x="1907" y="196"/>
                    </a:lnTo>
                    <a:lnTo>
                      <a:pt x="1917" y="175"/>
                    </a:lnTo>
                    <a:lnTo>
                      <a:pt x="1928" y="156"/>
                    </a:lnTo>
                    <a:lnTo>
                      <a:pt x="1938" y="137"/>
                    </a:lnTo>
                    <a:lnTo>
                      <a:pt x="1948" y="117"/>
                    </a:lnTo>
                    <a:lnTo>
                      <a:pt x="1957" y="96"/>
                    </a:lnTo>
                    <a:lnTo>
                      <a:pt x="1966" y="76"/>
                    </a:lnTo>
                    <a:lnTo>
                      <a:pt x="1975" y="55"/>
                    </a:lnTo>
                    <a:lnTo>
                      <a:pt x="1986" y="37"/>
                    </a:lnTo>
                    <a:lnTo>
                      <a:pt x="1992" y="34"/>
                    </a:lnTo>
                    <a:lnTo>
                      <a:pt x="1998" y="38"/>
                    </a:lnTo>
                    <a:lnTo>
                      <a:pt x="2001" y="44"/>
                    </a:lnTo>
                    <a:lnTo>
                      <a:pt x="2005" y="52"/>
                    </a:lnTo>
                    <a:lnTo>
                      <a:pt x="2001" y="65"/>
                    </a:lnTo>
                    <a:lnTo>
                      <a:pt x="1998" y="79"/>
                    </a:lnTo>
                    <a:lnTo>
                      <a:pt x="1993" y="92"/>
                    </a:lnTo>
                    <a:lnTo>
                      <a:pt x="1990" y="107"/>
                    </a:lnTo>
                    <a:lnTo>
                      <a:pt x="1986" y="120"/>
                    </a:lnTo>
                    <a:lnTo>
                      <a:pt x="1984" y="137"/>
                    </a:lnTo>
                    <a:lnTo>
                      <a:pt x="1984" y="152"/>
                    </a:lnTo>
                    <a:lnTo>
                      <a:pt x="1986" y="168"/>
                    </a:lnTo>
                    <a:lnTo>
                      <a:pt x="1995" y="149"/>
                    </a:lnTo>
                    <a:lnTo>
                      <a:pt x="2002" y="129"/>
                    </a:lnTo>
                    <a:lnTo>
                      <a:pt x="2006" y="108"/>
                    </a:lnTo>
                    <a:lnTo>
                      <a:pt x="2011" y="89"/>
                    </a:lnTo>
                    <a:lnTo>
                      <a:pt x="2014" y="68"/>
                    </a:lnTo>
                    <a:lnTo>
                      <a:pt x="2020" y="52"/>
                    </a:lnTo>
                    <a:lnTo>
                      <a:pt x="2030" y="35"/>
                    </a:lnTo>
                    <a:lnTo>
                      <a:pt x="2045" y="25"/>
                    </a:lnTo>
                    <a:lnTo>
                      <a:pt x="2045" y="52"/>
                    </a:lnTo>
                    <a:lnTo>
                      <a:pt x="2045" y="79"/>
                    </a:lnTo>
                    <a:lnTo>
                      <a:pt x="2042" y="107"/>
                    </a:lnTo>
                    <a:lnTo>
                      <a:pt x="2041" y="135"/>
                    </a:lnTo>
                    <a:lnTo>
                      <a:pt x="2036" y="162"/>
                    </a:lnTo>
                    <a:lnTo>
                      <a:pt x="2033" y="190"/>
                    </a:lnTo>
                    <a:lnTo>
                      <a:pt x="2030" y="217"/>
                    </a:lnTo>
                    <a:lnTo>
                      <a:pt x="2032" y="245"/>
                    </a:lnTo>
                    <a:lnTo>
                      <a:pt x="2045" y="220"/>
                    </a:lnTo>
                    <a:lnTo>
                      <a:pt x="2059" y="198"/>
                    </a:lnTo>
                    <a:lnTo>
                      <a:pt x="2072" y="172"/>
                    </a:lnTo>
                    <a:lnTo>
                      <a:pt x="2087" y="150"/>
                    </a:lnTo>
                    <a:lnTo>
                      <a:pt x="2100" y="126"/>
                    </a:lnTo>
                    <a:lnTo>
                      <a:pt x="2115" y="102"/>
                    </a:lnTo>
                    <a:lnTo>
                      <a:pt x="2129" y="80"/>
                    </a:lnTo>
                    <a:lnTo>
                      <a:pt x="2146" y="61"/>
                    </a:lnTo>
                    <a:lnTo>
                      <a:pt x="2161" y="74"/>
                    </a:lnTo>
                    <a:lnTo>
                      <a:pt x="2142" y="125"/>
                    </a:lnTo>
                    <a:lnTo>
                      <a:pt x="2123" y="177"/>
                    </a:lnTo>
                    <a:lnTo>
                      <a:pt x="2102" y="227"/>
                    </a:lnTo>
                    <a:lnTo>
                      <a:pt x="2082" y="278"/>
                    </a:lnTo>
                    <a:lnTo>
                      <a:pt x="2059" y="327"/>
                    </a:lnTo>
                    <a:lnTo>
                      <a:pt x="2036" y="376"/>
                    </a:lnTo>
                    <a:lnTo>
                      <a:pt x="2012" y="425"/>
                    </a:lnTo>
                    <a:lnTo>
                      <a:pt x="1990" y="476"/>
                    </a:lnTo>
                    <a:lnTo>
                      <a:pt x="1996" y="482"/>
                    </a:lnTo>
                    <a:lnTo>
                      <a:pt x="2033" y="436"/>
                    </a:lnTo>
                    <a:lnTo>
                      <a:pt x="2066" y="390"/>
                    </a:lnTo>
                    <a:lnTo>
                      <a:pt x="2093" y="339"/>
                    </a:lnTo>
                    <a:lnTo>
                      <a:pt x="2120" y="290"/>
                    </a:lnTo>
                    <a:lnTo>
                      <a:pt x="2142" y="238"/>
                    </a:lnTo>
                    <a:lnTo>
                      <a:pt x="2164" y="187"/>
                    </a:lnTo>
                    <a:lnTo>
                      <a:pt x="2187" y="135"/>
                    </a:lnTo>
                    <a:lnTo>
                      <a:pt x="2213" y="86"/>
                    </a:lnTo>
                    <a:lnTo>
                      <a:pt x="2221" y="88"/>
                    </a:lnTo>
                    <a:lnTo>
                      <a:pt x="2228" y="95"/>
                    </a:lnTo>
                    <a:lnTo>
                      <a:pt x="2215" y="174"/>
                    </a:lnTo>
                    <a:lnTo>
                      <a:pt x="2196" y="250"/>
                    </a:lnTo>
                    <a:lnTo>
                      <a:pt x="2166" y="321"/>
                    </a:lnTo>
                    <a:lnTo>
                      <a:pt x="2132" y="391"/>
                    </a:lnTo>
                    <a:lnTo>
                      <a:pt x="2088" y="457"/>
                    </a:lnTo>
                    <a:lnTo>
                      <a:pt x="2041" y="522"/>
                    </a:lnTo>
                    <a:lnTo>
                      <a:pt x="1987" y="583"/>
                    </a:lnTo>
                    <a:lnTo>
                      <a:pt x="1931" y="644"/>
                    </a:lnTo>
                    <a:lnTo>
                      <a:pt x="1929" y="652"/>
                    </a:lnTo>
                    <a:lnTo>
                      <a:pt x="1934" y="658"/>
                    </a:lnTo>
                    <a:lnTo>
                      <a:pt x="1939" y="661"/>
                    </a:lnTo>
                    <a:lnTo>
                      <a:pt x="1947" y="665"/>
                    </a:lnTo>
                    <a:lnTo>
                      <a:pt x="1963" y="665"/>
                    </a:lnTo>
                    <a:lnTo>
                      <a:pt x="1980" y="662"/>
                    </a:lnTo>
                    <a:lnTo>
                      <a:pt x="1995" y="655"/>
                    </a:lnTo>
                    <a:lnTo>
                      <a:pt x="2009" y="644"/>
                    </a:lnTo>
                    <a:lnTo>
                      <a:pt x="2020" y="631"/>
                    </a:lnTo>
                    <a:lnTo>
                      <a:pt x="2032" y="617"/>
                    </a:lnTo>
                    <a:lnTo>
                      <a:pt x="2042" y="604"/>
                    </a:lnTo>
                    <a:lnTo>
                      <a:pt x="2054" y="592"/>
                    </a:lnTo>
                    <a:lnTo>
                      <a:pt x="2087" y="537"/>
                    </a:lnTo>
                    <a:lnTo>
                      <a:pt x="2118" y="484"/>
                    </a:lnTo>
                    <a:lnTo>
                      <a:pt x="2145" y="427"/>
                    </a:lnTo>
                    <a:lnTo>
                      <a:pt x="2172" y="370"/>
                    </a:lnTo>
                    <a:lnTo>
                      <a:pt x="2197" y="314"/>
                    </a:lnTo>
                    <a:lnTo>
                      <a:pt x="2225" y="259"/>
                    </a:lnTo>
                    <a:lnTo>
                      <a:pt x="2255" y="204"/>
                    </a:lnTo>
                    <a:lnTo>
                      <a:pt x="2291" y="153"/>
                    </a:lnTo>
                    <a:lnTo>
                      <a:pt x="2298" y="150"/>
                    </a:lnTo>
                    <a:lnTo>
                      <a:pt x="2304" y="155"/>
                    </a:lnTo>
                    <a:lnTo>
                      <a:pt x="2307" y="160"/>
                    </a:lnTo>
                    <a:lnTo>
                      <a:pt x="2312" y="168"/>
                    </a:lnTo>
                    <a:lnTo>
                      <a:pt x="2286" y="242"/>
                    </a:lnTo>
                    <a:lnTo>
                      <a:pt x="2260" y="315"/>
                    </a:lnTo>
                    <a:lnTo>
                      <a:pt x="2228" y="385"/>
                    </a:lnTo>
                    <a:lnTo>
                      <a:pt x="2196" y="457"/>
                    </a:lnTo>
                    <a:lnTo>
                      <a:pt x="2160" y="525"/>
                    </a:lnTo>
                    <a:lnTo>
                      <a:pt x="2124" y="595"/>
                    </a:lnTo>
                    <a:lnTo>
                      <a:pt x="2088" y="664"/>
                    </a:lnTo>
                    <a:lnTo>
                      <a:pt x="2054" y="734"/>
                    </a:lnTo>
                    <a:lnTo>
                      <a:pt x="2063" y="738"/>
                    </a:lnTo>
                    <a:lnTo>
                      <a:pt x="2072" y="740"/>
                    </a:lnTo>
                    <a:lnTo>
                      <a:pt x="2120" y="677"/>
                    </a:lnTo>
                    <a:lnTo>
                      <a:pt x="2163" y="615"/>
                    </a:lnTo>
                    <a:lnTo>
                      <a:pt x="2203" y="550"/>
                    </a:lnTo>
                    <a:lnTo>
                      <a:pt x="2242" y="486"/>
                    </a:lnTo>
                    <a:lnTo>
                      <a:pt x="2274" y="419"/>
                    </a:lnTo>
                    <a:lnTo>
                      <a:pt x="2306" y="354"/>
                    </a:lnTo>
                    <a:lnTo>
                      <a:pt x="2335" y="286"/>
                    </a:lnTo>
                    <a:lnTo>
                      <a:pt x="2367" y="217"/>
                    </a:lnTo>
                    <a:lnTo>
                      <a:pt x="2374" y="211"/>
                    </a:lnTo>
                    <a:lnTo>
                      <a:pt x="2382" y="213"/>
                    </a:lnTo>
                    <a:lnTo>
                      <a:pt x="2389" y="217"/>
                    </a:lnTo>
                    <a:lnTo>
                      <a:pt x="2392" y="224"/>
                    </a:lnTo>
                    <a:lnTo>
                      <a:pt x="2385" y="262"/>
                    </a:lnTo>
                    <a:lnTo>
                      <a:pt x="2377" y="299"/>
                    </a:lnTo>
                    <a:lnTo>
                      <a:pt x="2367" y="335"/>
                    </a:lnTo>
                    <a:lnTo>
                      <a:pt x="2358" y="370"/>
                    </a:lnTo>
                    <a:lnTo>
                      <a:pt x="2344" y="403"/>
                    </a:lnTo>
                    <a:lnTo>
                      <a:pt x="2331" y="437"/>
                    </a:lnTo>
                    <a:lnTo>
                      <a:pt x="2315" y="470"/>
                    </a:lnTo>
                    <a:lnTo>
                      <a:pt x="2297" y="503"/>
                    </a:lnTo>
                    <a:lnTo>
                      <a:pt x="2303" y="509"/>
                    </a:lnTo>
                    <a:lnTo>
                      <a:pt x="2330" y="473"/>
                    </a:lnTo>
                    <a:lnTo>
                      <a:pt x="2358" y="437"/>
                    </a:lnTo>
                    <a:lnTo>
                      <a:pt x="2382" y="399"/>
                    </a:lnTo>
                    <a:lnTo>
                      <a:pt x="2405" y="360"/>
                    </a:lnTo>
                    <a:lnTo>
                      <a:pt x="2425" y="320"/>
                    </a:lnTo>
                    <a:lnTo>
                      <a:pt x="2446" y="281"/>
                    </a:lnTo>
                    <a:lnTo>
                      <a:pt x="2466" y="241"/>
                    </a:lnTo>
                    <a:lnTo>
                      <a:pt x="2487" y="202"/>
                    </a:lnTo>
                    <a:lnTo>
                      <a:pt x="2495" y="216"/>
                    </a:lnTo>
                    <a:lnTo>
                      <a:pt x="2499" y="232"/>
                    </a:lnTo>
                    <a:lnTo>
                      <a:pt x="2498" y="250"/>
                    </a:lnTo>
                    <a:lnTo>
                      <a:pt x="2495" y="268"/>
                    </a:lnTo>
                    <a:lnTo>
                      <a:pt x="2487" y="286"/>
                    </a:lnTo>
                    <a:lnTo>
                      <a:pt x="2481" y="303"/>
                    </a:lnTo>
                    <a:lnTo>
                      <a:pt x="2474" y="320"/>
                    </a:lnTo>
                    <a:lnTo>
                      <a:pt x="2468" y="338"/>
                    </a:lnTo>
                    <a:lnTo>
                      <a:pt x="2480" y="347"/>
                    </a:lnTo>
                    <a:lnTo>
                      <a:pt x="2484" y="333"/>
                    </a:lnTo>
                    <a:lnTo>
                      <a:pt x="2492" y="320"/>
                    </a:lnTo>
                    <a:lnTo>
                      <a:pt x="2499" y="306"/>
                    </a:lnTo>
                    <a:lnTo>
                      <a:pt x="2508" y="293"/>
                    </a:lnTo>
                    <a:lnTo>
                      <a:pt x="2514" y="278"/>
                    </a:lnTo>
                    <a:lnTo>
                      <a:pt x="2522" y="265"/>
                    </a:lnTo>
                    <a:lnTo>
                      <a:pt x="2528" y="250"/>
                    </a:lnTo>
                    <a:lnTo>
                      <a:pt x="2533" y="236"/>
                    </a:lnTo>
                    <a:lnTo>
                      <a:pt x="2542" y="235"/>
                    </a:lnTo>
                    <a:lnTo>
                      <a:pt x="2550" y="239"/>
                    </a:lnTo>
                    <a:lnTo>
                      <a:pt x="2554" y="247"/>
                    </a:lnTo>
                    <a:lnTo>
                      <a:pt x="2554" y="257"/>
                    </a:lnTo>
                    <a:lnTo>
                      <a:pt x="2535" y="327"/>
                    </a:lnTo>
                    <a:lnTo>
                      <a:pt x="2507" y="396"/>
                    </a:lnTo>
                    <a:lnTo>
                      <a:pt x="2471" y="460"/>
                    </a:lnTo>
                    <a:lnTo>
                      <a:pt x="2432" y="524"/>
                    </a:lnTo>
                    <a:lnTo>
                      <a:pt x="2388" y="583"/>
                    </a:lnTo>
                    <a:lnTo>
                      <a:pt x="2344" y="646"/>
                    </a:lnTo>
                    <a:lnTo>
                      <a:pt x="2301" y="707"/>
                    </a:lnTo>
                    <a:lnTo>
                      <a:pt x="2263" y="771"/>
                    </a:lnTo>
                    <a:lnTo>
                      <a:pt x="2268" y="774"/>
                    </a:lnTo>
                    <a:lnTo>
                      <a:pt x="2277" y="774"/>
                    </a:lnTo>
                    <a:lnTo>
                      <a:pt x="2316" y="719"/>
                    </a:lnTo>
                    <a:lnTo>
                      <a:pt x="2356" y="665"/>
                    </a:lnTo>
                    <a:lnTo>
                      <a:pt x="2395" y="612"/>
                    </a:lnTo>
                    <a:lnTo>
                      <a:pt x="2435" y="558"/>
                    </a:lnTo>
                    <a:lnTo>
                      <a:pt x="2471" y="503"/>
                    </a:lnTo>
                    <a:lnTo>
                      <a:pt x="2507" y="448"/>
                    </a:lnTo>
                    <a:lnTo>
                      <a:pt x="2538" y="393"/>
                    </a:lnTo>
                    <a:lnTo>
                      <a:pt x="2569" y="338"/>
                    </a:lnTo>
                    <a:lnTo>
                      <a:pt x="2553" y="391"/>
                    </a:lnTo>
                    <a:lnTo>
                      <a:pt x="2530" y="445"/>
                    </a:lnTo>
                    <a:lnTo>
                      <a:pt x="2502" y="495"/>
                    </a:lnTo>
                    <a:lnTo>
                      <a:pt x="2471" y="546"/>
                    </a:lnTo>
                    <a:lnTo>
                      <a:pt x="2437" y="592"/>
                    </a:lnTo>
                    <a:lnTo>
                      <a:pt x="2404" y="641"/>
                    </a:lnTo>
                    <a:lnTo>
                      <a:pt x="2371" y="689"/>
                    </a:lnTo>
                    <a:lnTo>
                      <a:pt x="2343" y="740"/>
                    </a:lnTo>
                    <a:lnTo>
                      <a:pt x="2341" y="744"/>
                    </a:lnTo>
                    <a:lnTo>
                      <a:pt x="2340" y="750"/>
                    </a:lnTo>
                    <a:lnTo>
                      <a:pt x="2340" y="756"/>
                    </a:lnTo>
                    <a:lnTo>
                      <a:pt x="2346" y="760"/>
                    </a:lnTo>
                    <a:lnTo>
                      <a:pt x="2395" y="704"/>
                    </a:lnTo>
                    <a:lnTo>
                      <a:pt x="2440" y="647"/>
                    </a:lnTo>
                    <a:lnTo>
                      <a:pt x="2480" y="589"/>
                    </a:lnTo>
                    <a:lnTo>
                      <a:pt x="2517" y="530"/>
                    </a:lnTo>
                    <a:lnTo>
                      <a:pt x="2548" y="466"/>
                    </a:lnTo>
                    <a:lnTo>
                      <a:pt x="2575" y="403"/>
                    </a:lnTo>
                    <a:lnTo>
                      <a:pt x="2599" y="336"/>
                    </a:lnTo>
                    <a:lnTo>
                      <a:pt x="2618" y="271"/>
                    </a:lnTo>
                    <a:lnTo>
                      <a:pt x="2626" y="265"/>
                    </a:lnTo>
                    <a:lnTo>
                      <a:pt x="2630" y="257"/>
                    </a:lnTo>
                    <a:lnTo>
                      <a:pt x="2638" y="256"/>
                    </a:lnTo>
                    <a:lnTo>
                      <a:pt x="2645" y="259"/>
                    </a:lnTo>
                    <a:lnTo>
                      <a:pt x="2650" y="266"/>
                    </a:lnTo>
                    <a:lnTo>
                      <a:pt x="2650" y="277"/>
                    </a:lnTo>
                    <a:lnTo>
                      <a:pt x="2645" y="300"/>
                    </a:lnTo>
                    <a:lnTo>
                      <a:pt x="2642" y="326"/>
                    </a:lnTo>
                    <a:lnTo>
                      <a:pt x="2636" y="351"/>
                    </a:lnTo>
                    <a:lnTo>
                      <a:pt x="2632" y="376"/>
                    </a:lnTo>
                    <a:lnTo>
                      <a:pt x="2624" y="399"/>
                    </a:lnTo>
                    <a:lnTo>
                      <a:pt x="2620" y="424"/>
                    </a:lnTo>
                    <a:lnTo>
                      <a:pt x="2617" y="448"/>
                    </a:lnTo>
                    <a:lnTo>
                      <a:pt x="2618" y="473"/>
                    </a:lnTo>
                    <a:lnTo>
                      <a:pt x="2632" y="446"/>
                    </a:lnTo>
                    <a:lnTo>
                      <a:pt x="2648" y="421"/>
                    </a:lnTo>
                    <a:lnTo>
                      <a:pt x="2666" y="396"/>
                    </a:lnTo>
                    <a:lnTo>
                      <a:pt x="2684" y="372"/>
                    </a:lnTo>
                    <a:lnTo>
                      <a:pt x="2702" y="347"/>
                    </a:lnTo>
                    <a:lnTo>
                      <a:pt x="2721" y="324"/>
                    </a:lnTo>
                    <a:lnTo>
                      <a:pt x="2740" y="299"/>
                    </a:lnTo>
                    <a:lnTo>
                      <a:pt x="2760" y="277"/>
                    </a:lnTo>
                    <a:lnTo>
                      <a:pt x="2764" y="275"/>
                    </a:lnTo>
                    <a:lnTo>
                      <a:pt x="2770" y="275"/>
                    </a:lnTo>
                    <a:lnTo>
                      <a:pt x="2775" y="277"/>
                    </a:lnTo>
                    <a:lnTo>
                      <a:pt x="2779" y="283"/>
                    </a:lnTo>
                    <a:lnTo>
                      <a:pt x="2770" y="300"/>
                    </a:lnTo>
                    <a:lnTo>
                      <a:pt x="2761" y="321"/>
                    </a:lnTo>
                    <a:lnTo>
                      <a:pt x="2752" y="339"/>
                    </a:lnTo>
                    <a:lnTo>
                      <a:pt x="2743" y="360"/>
                    </a:lnTo>
                    <a:lnTo>
                      <a:pt x="2733" y="379"/>
                    </a:lnTo>
                    <a:lnTo>
                      <a:pt x="2723" y="399"/>
                    </a:lnTo>
                    <a:lnTo>
                      <a:pt x="2714" y="418"/>
                    </a:lnTo>
                    <a:lnTo>
                      <a:pt x="2705" y="439"/>
                    </a:lnTo>
                    <a:lnTo>
                      <a:pt x="2711" y="442"/>
                    </a:lnTo>
                    <a:lnTo>
                      <a:pt x="2723" y="430"/>
                    </a:lnTo>
                    <a:lnTo>
                      <a:pt x="2733" y="418"/>
                    </a:lnTo>
                    <a:lnTo>
                      <a:pt x="2742" y="403"/>
                    </a:lnTo>
                    <a:lnTo>
                      <a:pt x="2751" y="390"/>
                    </a:lnTo>
                    <a:lnTo>
                      <a:pt x="2757" y="373"/>
                    </a:lnTo>
                    <a:lnTo>
                      <a:pt x="2766" y="360"/>
                    </a:lnTo>
                    <a:lnTo>
                      <a:pt x="2775" y="345"/>
                    </a:lnTo>
                    <a:lnTo>
                      <a:pt x="2785" y="332"/>
                    </a:lnTo>
                    <a:lnTo>
                      <a:pt x="2794" y="332"/>
                    </a:lnTo>
                    <a:lnTo>
                      <a:pt x="2795" y="338"/>
                    </a:lnTo>
                    <a:lnTo>
                      <a:pt x="2800" y="344"/>
                    </a:lnTo>
                    <a:lnTo>
                      <a:pt x="2804" y="335"/>
                    </a:lnTo>
                    <a:lnTo>
                      <a:pt x="2810" y="327"/>
                    </a:lnTo>
                    <a:lnTo>
                      <a:pt x="2816" y="318"/>
                    </a:lnTo>
                    <a:lnTo>
                      <a:pt x="2822" y="312"/>
                    </a:lnTo>
                    <a:lnTo>
                      <a:pt x="2827" y="303"/>
                    </a:lnTo>
                    <a:lnTo>
                      <a:pt x="2833" y="300"/>
                    </a:lnTo>
                    <a:lnTo>
                      <a:pt x="2840" y="296"/>
                    </a:lnTo>
                    <a:lnTo>
                      <a:pt x="2849" y="297"/>
                    </a:lnTo>
                    <a:lnTo>
                      <a:pt x="2854" y="312"/>
                    </a:lnTo>
                    <a:lnTo>
                      <a:pt x="2851" y="327"/>
                    </a:lnTo>
                    <a:lnTo>
                      <a:pt x="2842" y="342"/>
                    </a:lnTo>
                    <a:lnTo>
                      <a:pt x="2834" y="358"/>
                    </a:lnTo>
                    <a:lnTo>
                      <a:pt x="2815" y="412"/>
                    </a:lnTo>
                    <a:lnTo>
                      <a:pt x="2791" y="464"/>
                    </a:lnTo>
                    <a:lnTo>
                      <a:pt x="2761" y="515"/>
                    </a:lnTo>
                    <a:lnTo>
                      <a:pt x="2731" y="565"/>
                    </a:lnTo>
                    <a:lnTo>
                      <a:pt x="2699" y="613"/>
                    </a:lnTo>
                    <a:lnTo>
                      <a:pt x="2666" y="661"/>
                    </a:lnTo>
                    <a:lnTo>
                      <a:pt x="2633" y="710"/>
                    </a:lnTo>
                    <a:lnTo>
                      <a:pt x="2603" y="760"/>
                    </a:lnTo>
                    <a:lnTo>
                      <a:pt x="2609" y="765"/>
                    </a:lnTo>
                    <a:lnTo>
                      <a:pt x="2648" y="723"/>
                    </a:lnTo>
                    <a:lnTo>
                      <a:pt x="2685" y="681"/>
                    </a:lnTo>
                    <a:lnTo>
                      <a:pt x="2720" y="637"/>
                    </a:lnTo>
                    <a:lnTo>
                      <a:pt x="2754" y="592"/>
                    </a:lnTo>
                    <a:lnTo>
                      <a:pt x="2785" y="545"/>
                    </a:lnTo>
                    <a:lnTo>
                      <a:pt x="2816" y="498"/>
                    </a:lnTo>
                    <a:lnTo>
                      <a:pt x="2848" y="452"/>
                    </a:lnTo>
                    <a:lnTo>
                      <a:pt x="2880" y="408"/>
                    </a:lnTo>
                    <a:lnTo>
                      <a:pt x="2880" y="397"/>
                    </a:lnTo>
                    <a:lnTo>
                      <a:pt x="2882" y="388"/>
                    </a:lnTo>
                    <a:lnTo>
                      <a:pt x="2885" y="379"/>
                    </a:lnTo>
                    <a:lnTo>
                      <a:pt x="2889" y="370"/>
                    </a:lnTo>
                    <a:lnTo>
                      <a:pt x="2901" y="355"/>
                    </a:lnTo>
                    <a:lnTo>
                      <a:pt x="2916" y="347"/>
                    </a:lnTo>
                    <a:lnTo>
                      <a:pt x="2926" y="358"/>
                    </a:lnTo>
                    <a:lnTo>
                      <a:pt x="2921" y="381"/>
                    </a:lnTo>
                    <a:lnTo>
                      <a:pt x="2915" y="403"/>
                    </a:lnTo>
                    <a:lnTo>
                      <a:pt x="2907" y="425"/>
                    </a:lnTo>
                    <a:lnTo>
                      <a:pt x="2901" y="448"/>
                    </a:lnTo>
                    <a:lnTo>
                      <a:pt x="2892" y="469"/>
                    </a:lnTo>
                    <a:lnTo>
                      <a:pt x="2885" y="491"/>
                    </a:lnTo>
                    <a:lnTo>
                      <a:pt x="2876" y="512"/>
                    </a:lnTo>
                    <a:lnTo>
                      <a:pt x="2867" y="534"/>
                    </a:lnTo>
                    <a:lnTo>
                      <a:pt x="2876" y="549"/>
                    </a:lnTo>
                    <a:lnTo>
                      <a:pt x="2867" y="553"/>
                    </a:lnTo>
                    <a:lnTo>
                      <a:pt x="2862" y="562"/>
                    </a:lnTo>
                    <a:lnTo>
                      <a:pt x="2858" y="570"/>
                    </a:lnTo>
                    <a:lnTo>
                      <a:pt x="2854" y="580"/>
                    </a:lnTo>
                    <a:lnTo>
                      <a:pt x="2849" y="589"/>
                    </a:lnTo>
                    <a:lnTo>
                      <a:pt x="2846" y="598"/>
                    </a:lnTo>
                    <a:lnTo>
                      <a:pt x="2843" y="607"/>
                    </a:lnTo>
                    <a:lnTo>
                      <a:pt x="2840" y="617"/>
                    </a:lnTo>
                    <a:lnTo>
                      <a:pt x="2833" y="626"/>
                    </a:lnTo>
                    <a:lnTo>
                      <a:pt x="2825" y="635"/>
                    </a:lnTo>
                    <a:lnTo>
                      <a:pt x="2818" y="644"/>
                    </a:lnTo>
                    <a:lnTo>
                      <a:pt x="2813" y="653"/>
                    </a:lnTo>
                    <a:lnTo>
                      <a:pt x="2809" y="662"/>
                    </a:lnTo>
                    <a:lnTo>
                      <a:pt x="2806" y="671"/>
                    </a:lnTo>
                    <a:lnTo>
                      <a:pt x="2804" y="680"/>
                    </a:lnTo>
                    <a:lnTo>
                      <a:pt x="2806" y="690"/>
                    </a:lnTo>
                    <a:lnTo>
                      <a:pt x="2836" y="652"/>
                    </a:lnTo>
                    <a:lnTo>
                      <a:pt x="2864" y="613"/>
                    </a:lnTo>
                    <a:lnTo>
                      <a:pt x="2889" y="571"/>
                    </a:lnTo>
                    <a:lnTo>
                      <a:pt x="2916" y="531"/>
                    </a:lnTo>
                    <a:lnTo>
                      <a:pt x="2940" y="489"/>
                    </a:lnTo>
                    <a:lnTo>
                      <a:pt x="2967" y="449"/>
                    </a:lnTo>
                    <a:lnTo>
                      <a:pt x="2993" y="409"/>
                    </a:lnTo>
                    <a:lnTo>
                      <a:pt x="3026" y="372"/>
                    </a:lnTo>
                    <a:lnTo>
                      <a:pt x="3029" y="370"/>
                    </a:lnTo>
                    <a:lnTo>
                      <a:pt x="3035" y="372"/>
                    </a:lnTo>
                    <a:lnTo>
                      <a:pt x="3041" y="372"/>
                    </a:lnTo>
                    <a:lnTo>
                      <a:pt x="3046" y="378"/>
                    </a:lnTo>
                    <a:lnTo>
                      <a:pt x="3014" y="452"/>
                    </a:lnTo>
                    <a:lnTo>
                      <a:pt x="2980" y="525"/>
                    </a:lnTo>
                    <a:lnTo>
                      <a:pt x="2940" y="597"/>
                    </a:lnTo>
                    <a:lnTo>
                      <a:pt x="2895" y="667"/>
                    </a:lnTo>
                    <a:lnTo>
                      <a:pt x="2845" y="734"/>
                    </a:lnTo>
                    <a:lnTo>
                      <a:pt x="2791" y="799"/>
                    </a:lnTo>
                    <a:lnTo>
                      <a:pt x="2733" y="860"/>
                    </a:lnTo>
                    <a:lnTo>
                      <a:pt x="2670" y="921"/>
                    </a:lnTo>
                    <a:lnTo>
                      <a:pt x="2679" y="930"/>
                    </a:lnTo>
                    <a:lnTo>
                      <a:pt x="2748" y="868"/>
                    </a:lnTo>
                    <a:lnTo>
                      <a:pt x="2810" y="804"/>
                    </a:lnTo>
                    <a:lnTo>
                      <a:pt x="2867" y="735"/>
                    </a:lnTo>
                    <a:lnTo>
                      <a:pt x="2922" y="665"/>
                    </a:lnTo>
                    <a:lnTo>
                      <a:pt x="2971" y="592"/>
                    </a:lnTo>
                    <a:lnTo>
                      <a:pt x="3022" y="519"/>
                    </a:lnTo>
                    <a:lnTo>
                      <a:pt x="3071" y="448"/>
                    </a:lnTo>
                    <a:lnTo>
                      <a:pt x="3126" y="378"/>
                    </a:lnTo>
                    <a:lnTo>
                      <a:pt x="3133" y="379"/>
                    </a:lnTo>
                    <a:lnTo>
                      <a:pt x="3141" y="387"/>
                    </a:lnTo>
                    <a:lnTo>
                      <a:pt x="3066" y="558"/>
                    </a:lnTo>
                    <a:lnTo>
                      <a:pt x="3034" y="603"/>
                    </a:lnTo>
                    <a:lnTo>
                      <a:pt x="3001" y="649"/>
                    </a:lnTo>
                    <a:lnTo>
                      <a:pt x="2968" y="693"/>
                    </a:lnTo>
                    <a:lnTo>
                      <a:pt x="2935" y="740"/>
                    </a:lnTo>
                    <a:lnTo>
                      <a:pt x="2901" y="784"/>
                    </a:lnTo>
                    <a:lnTo>
                      <a:pt x="2868" y="829"/>
                    </a:lnTo>
                    <a:lnTo>
                      <a:pt x="2836" y="874"/>
                    </a:lnTo>
                    <a:lnTo>
                      <a:pt x="2806" y="921"/>
                    </a:lnTo>
                    <a:lnTo>
                      <a:pt x="2804" y="929"/>
                    </a:lnTo>
                    <a:lnTo>
                      <a:pt x="2812" y="936"/>
                    </a:lnTo>
                    <a:lnTo>
                      <a:pt x="2877" y="878"/>
                    </a:lnTo>
                    <a:lnTo>
                      <a:pt x="2935" y="817"/>
                    </a:lnTo>
                    <a:lnTo>
                      <a:pt x="2987" y="750"/>
                    </a:lnTo>
                    <a:lnTo>
                      <a:pt x="3035" y="684"/>
                    </a:lnTo>
                    <a:lnTo>
                      <a:pt x="3078" y="615"/>
                    </a:lnTo>
                    <a:lnTo>
                      <a:pt x="3121" y="545"/>
                    </a:lnTo>
                    <a:lnTo>
                      <a:pt x="3166" y="475"/>
                    </a:lnTo>
                    <a:lnTo>
                      <a:pt x="3214" y="408"/>
                    </a:lnTo>
                    <a:lnTo>
                      <a:pt x="3220" y="403"/>
                    </a:lnTo>
                    <a:lnTo>
                      <a:pt x="3226" y="403"/>
                    </a:lnTo>
                    <a:lnTo>
                      <a:pt x="3230" y="406"/>
                    </a:lnTo>
                    <a:lnTo>
                      <a:pt x="3236" y="414"/>
                    </a:lnTo>
                    <a:lnTo>
                      <a:pt x="3215" y="469"/>
                    </a:lnTo>
                    <a:lnTo>
                      <a:pt x="3193" y="522"/>
                    </a:lnTo>
                    <a:lnTo>
                      <a:pt x="3165" y="574"/>
                    </a:lnTo>
                    <a:lnTo>
                      <a:pt x="3135" y="626"/>
                    </a:lnTo>
                    <a:lnTo>
                      <a:pt x="3101" y="676"/>
                    </a:lnTo>
                    <a:lnTo>
                      <a:pt x="3068" y="726"/>
                    </a:lnTo>
                    <a:lnTo>
                      <a:pt x="3032" y="775"/>
                    </a:lnTo>
                    <a:lnTo>
                      <a:pt x="2996" y="826"/>
                    </a:lnTo>
                    <a:lnTo>
                      <a:pt x="3002" y="829"/>
                    </a:lnTo>
                    <a:lnTo>
                      <a:pt x="3047" y="780"/>
                    </a:lnTo>
                    <a:lnTo>
                      <a:pt x="3087" y="731"/>
                    </a:lnTo>
                    <a:lnTo>
                      <a:pt x="3123" y="677"/>
                    </a:lnTo>
                    <a:lnTo>
                      <a:pt x="3157" y="625"/>
                    </a:lnTo>
                    <a:lnTo>
                      <a:pt x="3187" y="568"/>
                    </a:lnTo>
                    <a:lnTo>
                      <a:pt x="3217" y="513"/>
                    </a:lnTo>
                    <a:lnTo>
                      <a:pt x="3245" y="458"/>
                    </a:lnTo>
                    <a:lnTo>
                      <a:pt x="3276" y="405"/>
                    </a:lnTo>
                    <a:lnTo>
                      <a:pt x="3285" y="408"/>
                    </a:lnTo>
                    <a:lnTo>
                      <a:pt x="3290" y="415"/>
                    </a:lnTo>
                    <a:lnTo>
                      <a:pt x="3291" y="422"/>
                    </a:lnTo>
                    <a:lnTo>
                      <a:pt x="3291" y="431"/>
                    </a:lnTo>
                    <a:lnTo>
                      <a:pt x="3288" y="440"/>
                    </a:lnTo>
                    <a:lnTo>
                      <a:pt x="3285" y="449"/>
                    </a:lnTo>
                    <a:lnTo>
                      <a:pt x="3282" y="458"/>
                    </a:lnTo>
                    <a:lnTo>
                      <a:pt x="3282" y="469"/>
                    </a:lnTo>
                    <a:lnTo>
                      <a:pt x="3278" y="476"/>
                    </a:lnTo>
                    <a:lnTo>
                      <a:pt x="3273" y="485"/>
                    </a:lnTo>
                    <a:lnTo>
                      <a:pt x="3270" y="495"/>
                    </a:lnTo>
                    <a:lnTo>
                      <a:pt x="3269" y="506"/>
                    </a:lnTo>
                    <a:lnTo>
                      <a:pt x="3266" y="515"/>
                    </a:lnTo>
                    <a:lnTo>
                      <a:pt x="3264" y="525"/>
                    </a:lnTo>
                    <a:lnTo>
                      <a:pt x="3263" y="534"/>
                    </a:lnTo>
                    <a:lnTo>
                      <a:pt x="3263" y="543"/>
                    </a:lnTo>
                    <a:lnTo>
                      <a:pt x="3273" y="528"/>
                    </a:lnTo>
                    <a:lnTo>
                      <a:pt x="3285" y="513"/>
                    </a:lnTo>
                    <a:lnTo>
                      <a:pt x="3296" y="497"/>
                    </a:lnTo>
                    <a:lnTo>
                      <a:pt x="3306" y="481"/>
                    </a:lnTo>
                    <a:lnTo>
                      <a:pt x="3315" y="463"/>
                    </a:lnTo>
                    <a:lnTo>
                      <a:pt x="3324" y="446"/>
                    </a:lnTo>
                    <a:lnTo>
                      <a:pt x="3333" y="428"/>
                    </a:lnTo>
                    <a:lnTo>
                      <a:pt x="3343" y="414"/>
                    </a:lnTo>
                    <a:lnTo>
                      <a:pt x="3351" y="415"/>
                    </a:lnTo>
                    <a:lnTo>
                      <a:pt x="3358" y="421"/>
                    </a:lnTo>
                    <a:lnTo>
                      <a:pt x="3340" y="494"/>
                    </a:lnTo>
                    <a:lnTo>
                      <a:pt x="3314" y="565"/>
                    </a:lnTo>
                    <a:lnTo>
                      <a:pt x="3279" y="632"/>
                    </a:lnTo>
                    <a:lnTo>
                      <a:pt x="3241" y="699"/>
                    </a:lnTo>
                    <a:lnTo>
                      <a:pt x="3196" y="762"/>
                    </a:lnTo>
                    <a:lnTo>
                      <a:pt x="3150" y="824"/>
                    </a:lnTo>
                    <a:lnTo>
                      <a:pt x="3102" y="887"/>
                    </a:lnTo>
                    <a:lnTo>
                      <a:pt x="3057" y="951"/>
                    </a:lnTo>
                    <a:lnTo>
                      <a:pt x="3063" y="957"/>
                    </a:lnTo>
                    <a:lnTo>
                      <a:pt x="3102" y="918"/>
                    </a:lnTo>
                    <a:lnTo>
                      <a:pt x="3139" y="879"/>
                    </a:lnTo>
                    <a:lnTo>
                      <a:pt x="3175" y="839"/>
                    </a:lnTo>
                    <a:lnTo>
                      <a:pt x="3209" y="799"/>
                    </a:lnTo>
                    <a:lnTo>
                      <a:pt x="3239" y="756"/>
                    </a:lnTo>
                    <a:lnTo>
                      <a:pt x="3267" y="713"/>
                    </a:lnTo>
                    <a:lnTo>
                      <a:pt x="3293" y="668"/>
                    </a:lnTo>
                    <a:lnTo>
                      <a:pt x="3315" y="623"/>
                    </a:lnTo>
                    <a:lnTo>
                      <a:pt x="3328" y="595"/>
                    </a:lnTo>
                    <a:lnTo>
                      <a:pt x="3342" y="568"/>
                    </a:lnTo>
                    <a:lnTo>
                      <a:pt x="3357" y="540"/>
                    </a:lnTo>
                    <a:lnTo>
                      <a:pt x="3372" y="513"/>
                    </a:lnTo>
                    <a:lnTo>
                      <a:pt x="3386" y="485"/>
                    </a:lnTo>
                    <a:lnTo>
                      <a:pt x="3401" y="458"/>
                    </a:lnTo>
                    <a:lnTo>
                      <a:pt x="3416" y="431"/>
                    </a:lnTo>
                    <a:lnTo>
                      <a:pt x="3433" y="405"/>
                    </a:lnTo>
                    <a:lnTo>
                      <a:pt x="3447" y="405"/>
                    </a:lnTo>
                    <a:lnTo>
                      <a:pt x="3445" y="422"/>
                    </a:lnTo>
                    <a:lnTo>
                      <a:pt x="3442" y="440"/>
                    </a:lnTo>
                    <a:lnTo>
                      <a:pt x="3437" y="458"/>
                    </a:lnTo>
                    <a:lnTo>
                      <a:pt x="3434" y="476"/>
                    </a:lnTo>
                    <a:lnTo>
                      <a:pt x="3428" y="492"/>
                    </a:lnTo>
                    <a:lnTo>
                      <a:pt x="3424" y="509"/>
                    </a:lnTo>
                    <a:lnTo>
                      <a:pt x="3418" y="525"/>
                    </a:lnTo>
                    <a:lnTo>
                      <a:pt x="3413" y="543"/>
                    </a:lnTo>
                    <a:lnTo>
                      <a:pt x="3419" y="549"/>
                    </a:lnTo>
                    <a:lnTo>
                      <a:pt x="3433" y="536"/>
                    </a:lnTo>
                    <a:lnTo>
                      <a:pt x="3446" y="522"/>
                    </a:lnTo>
                    <a:lnTo>
                      <a:pt x="3459" y="506"/>
                    </a:lnTo>
                    <a:lnTo>
                      <a:pt x="3473" y="491"/>
                    </a:lnTo>
                    <a:lnTo>
                      <a:pt x="3486" y="475"/>
                    </a:lnTo>
                    <a:lnTo>
                      <a:pt x="3500" y="461"/>
                    </a:lnTo>
                    <a:lnTo>
                      <a:pt x="3514" y="449"/>
                    </a:lnTo>
                    <a:lnTo>
                      <a:pt x="3534" y="442"/>
                    </a:lnTo>
                    <a:lnTo>
                      <a:pt x="3538" y="449"/>
                    </a:lnTo>
                    <a:lnTo>
                      <a:pt x="3540" y="458"/>
                    </a:lnTo>
                    <a:lnTo>
                      <a:pt x="3537" y="467"/>
                    </a:lnTo>
                    <a:lnTo>
                      <a:pt x="3534" y="476"/>
                    </a:lnTo>
                    <a:lnTo>
                      <a:pt x="3526" y="484"/>
                    </a:lnTo>
                    <a:lnTo>
                      <a:pt x="3520" y="492"/>
                    </a:lnTo>
                    <a:lnTo>
                      <a:pt x="3513" y="500"/>
                    </a:lnTo>
                    <a:lnTo>
                      <a:pt x="3509" y="509"/>
                    </a:lnTo>
                    <a:lnTo>
                      <a:pt x="3449" y="601"/>
                    </a:lnTo>
                    <a:lnTo>
                      <a:pt x="3383" y="690"/>
                    </a:lnTo>
                    <a:lnTo>
                      <a:pt x="3312" y="777"/>
                    </a:lnTo>
                    <a:lnTo>
                      <a:pt x="3238" y="863"/>
                    </a:lnTo>
                    <a:lnTo>
                      <a:pt x="3159" y="945"/>
                    </a:lnTo>
                    <a:lnTo>
                      <a:pt x="3080" y="1028"/>
                    </a:lnTo>
                    <a:lnTo>
                      <a:pt x="3001" y="1112"/>
                    </a:lnTo>
                    <a:lnTo>
                      <a:pt x="2926" y="1197"/>
                    </a:lnTo>
                    <a:lnTo>
                      <a:pt x="2929" y="1203"/>
                    </a:lnTo>
                    <a:lnTo>
                      <a:pt x="2996" y="1159"/>
                    </a:lnTo>
                    <a:lnTo>
                      <a:pt x="3062" y="1112"/>
                    </a:lnTo>
                    <a:lnTo>
                      <a:pt x="3124" y="1058"/>
                    </a:lnTo>
                    <a:lnTo>
                      <a:pt x="3183" y="1003"/>
                    </a:lnTo>
                    <a:lnTo>
                      <a:pt x="3236" y="942"/>
                    </a:lnTo>
                    <a:lnTo>
                      <a:pt x="3288" y="881"/>
                    </a:lnTo>
                    <a:lnTo>
                      <a:pt x="3337" y="815"/>
                    </a:lnTo>
                    <a:lnTo>
                      <a:pt x="3383" y="751"/>
                    </a:lnTo>
                    <a:lnTo>
                      <a:pt x="3392" y="734"/>
                    </a:lnTo>
                    <a:lnTo>
                      <a:pt x="3401" y="719"/>
                    </a:lnTo>
                    <a:lnTo>
                      <a:pt x="3410" y="702"/>
                    </a:lnTo>
                    <a:lnTo>
                      <a:pt x="3421" y="687"/>
                    </a:lnTo>
                    <a:lnTo>
                      <a:pt x="3430" y="670"/>
                    </a:lnTo>
                    <a:lnTo>
                      <a:pt x="3439" y="655"/>
                    </a:lnTo>
                    <a:lnTo>
                      <a:pt x="3446" y="638"/>
                    </a:lnTo>
                    <a:lnTo>
                      <a:pt x="3453" y="623"/>
                    </a:lnTo>
                    <a:lnTo>
                      <a:pt x="3467" y="600"/>
                    </a:lnTo>
                    <a:lnTo>
                      <a:pt x="3483" y="577"/>
                    </a:lnTo>
                    <a:lnTo>
                      <a:pt x="3497" y="555"/>
                    </a:lnTo>
                    <a:lnTo>
                      <a:pt x="3513" y="533"/>
                    </a:lnTo>
                    <a:lnTo>
                      <a:pt x="3528" y="509"/>
                    </a:lnTo>
                    <a:lnTo>
                      <a:pt x="3543" y="486"/>
                    </a:lnTo>
                    <a:lnTo>
                      <a:pt x="3558" y="464"/>
                    </a:lnTo>
                    <a:lnTo>
                      <a:pt x="3574" y="442"/>
                    </a:lnTo>
                    <a:lnTo>
                      <a:pt x="3580" y="437"/>
                    </a:lnTo>
                    <a:lnTo>
                      <a:pt x="3587" y="437"/>
                    </a:lnTo>
                    <a:lnTo>
                      <a:pt x="3595" y="440"/>
                    </a:lnTo>
                    <a:lnTo>
                      <a:pt x="3601" y="448"/>
                    </a:lnTo>
                    <a:lnTo>
                      <a:pt x="3590" y="472"/>
                    </a:lnTo>
                    <a:lnTo>
                      <a:pt x="3580" y="497"/>
                    </a:lnTo>
                    <a:lnTo>
                      <a:pt x="3568" y="521"/>
                    </a:lnTo>
                    <a:lnTo>
                      <a:pt x="3558" y="546"/>
                    </a:lnTo>
                    <a:lnTo>
                      <a:pt x="3546" y="568"/>
                    </a:lnTo>
                    <a:lnTo>
                      <a:pt x="3535" y="594"/>
                    </a:lnTo>
                    <a:lnTo>
                      <a:pt x="3526" y="617"/>
                    </a:lnTo>
                    <a:lnTo>
                      <a:pt x="3519" y="644"/>
                    </a:lnTo>
                    <a:lnTo>
                      <a:pt x="3522" y="650"/>
                    </a:lnTo>
                    <a:lnTo>
                      <a:pt x="3540" y="623"/>
                    </a:lnTo>
                    <a:lnTo>
                      <a:pt x="3559" y="598"/>
                    </a:lnTo>
                    <a:lnTo>
                      <a:pt x="3576" y="571"/>
                    </a:lnTo>
                    <a:lnTo>
                      <a:pt x="3592" y="546"/>
                    </a:lnTo>
                    <a:lnTo>
                      <a:pt x="3608" y="519"/>
                    </a:lnTo>
                    <a:lnTo>
                      <a:pt x="3626" y="495"/>
                    </a:lnTo>
                    <a:lnTo>
                      <a:pt x="3645" y="472"/>
                    </a:lnTo>
                    <a:lnTo>
                      <a:pt x="3669" y="454"/>
                    </a:lnTo>
                    <a:lnTo>
                      <a:pt x="3675" y="454"/>
                    </a:lnTo>
                    <a:lnTo>
                      <a:pt x="3681" y="460"/>
                    </a:lnTo>
                    <a:lnTo>
                      <a:pt x="3677" y="470"/>
                    </a:lnTo>
                    <a:lnTo>
                      <a:pt x="3672" y="482"/>
                    </a:lnTo>
                    <a:lnTo>
                      <a:pt x="3666" y="492"/>
                    </a:lnTo>
                    <a:lnTo>
                      <a:pt x="3662" y="504"/>
                    </a:lnTo>
                    <a:lnTo>
                      <a:pt x="3654" y="515"/>
                    </a:lnTo>
                    <a:lnTo>
                      <a:pt x="3648" y="527"/>
                    </a:lnTo>
                    <a:lnTo>
                      <a:pt x="3642" y="537"/>
                    </a:lnTo>
                    <a:lnTo>
                      <a:pt x="3638" y="549"/>
                    </a:lnTo>
                    <a:lnTo>
                      <a:pt x="3599" y="634"/>
                    </a:lnTo>
                    <a:lnTo>
                      <a:pt x="3555" y="717"/>
                    </a:lnTo>
                    <a:lnTo>
                      <a:pt x="3501" y="798"/>
                    </a:lnTo>
                    <a:lnTo>
                      <a:pt x="3445" y="877"/>
                    </a:lnTo>
                    <a:lnTo>
                      <a:pt x="3382" y="952"/>
                    </a:lnTo>
                    <a:lnTo>
                      <a:pt x="3318" y="1028"/>
                    </a:lnTo>
                    <a:lnTo>
                      <a:pt x="3252" y="1101"/>
                    </a:lnTo>
                    <a:lnTo>
                      <a:pt x="3187" y="1176"/>
                    </a:lnTo>
                    <a:lnTo>
                      <a:pt x="3023" y="1316"/>
                    </a:lnTo>
                    <a:lnTo>
                      <a:pt x="2854" y="1453"/>
                    </a:lnTo>
                    <a:lnTo>
                      <a:pt x="2679" y="1588"/>
                    </a:lnTo>
                    <a:lnTo>
                      <a:pt x="2510" y="1728"/>
                    </a:lnTo>
                    <a:lnTo>
                      <a:pt x="2346" y="1872"/>
                    </a:lnTo>
                    <a:lnTo>
                      <a:pt x="2194" y="2026"/>
                    </a:lnTo>
                    <a:lnTo>
                      <a:pt x="2060" y="2192"/>
                    </a:lnTo>
                    <a:lnTo>
                      <a:pt x="1950" y="2379"/>
                    </a:lnTo>
                    <a:lnTo>
                      <a:pt x="1910" y="2426"/>
                    </a:lnTo>
                    <a:lnTo>
                      <a:pt x="1881" y="2478"/>
                    </a:lnTo>
                    <a:lnTo>
                      <a:pt x="1858" y="2533"/>
                    </a:lnTo>
                    <a:lnTo>
                      <a:pt x="1840" y="2591"/>
                    </a:lnTo>
                    <a:lnTo>
                      <a:pt x="1823" y="2649"/>
                    </a:lnTo>
                    <a:lnTo>
                      <a:pt x="1810" y="2709"/>
                    </a:lnTo>
                    <a:lnTo>
                      <a:pt x="1795" y="2767"/>
                    </a:lnTo>
                    <a:lnTo>
                      <a:pt x="1780" y="2827"/>
                    </a:lnTo>
                    <a:lnTo>
                      <a:pt x="1758" y="2883"/>
                    </a:lnTo>
                    <a:lnTo>
                      <a:pt x="1743" y="2943"/>
                    </a:lnTo>
                    <a:lnTo>
                      <a:pt x="1730" y="3004"/>
                    </a:lnTo>
                    <a:lnTo>
                      <a:pt x="1721" y="3066"/>
                    </a:lnTo>
                    <a:lnTo>
                      <a:pt x="1712" y="3129"/>
                    </a:lnTo>
                    <a:lnTo>
                      <a:pt x="1703" y="3191"/>
                    </a:lnTo>
                    <a:lnTo>
                      <a:pt x="1694" y="3254"/>
                    </a:lnTo>
                    <a:lnTo>
                      <a:pt x="1685" y="3318"/>
                    </a:lnTo>
                    <a:lnTo>
                      <a:pt x="1685" y="3325"/>
                    </a:lnTo>
                    <a:lnTo>
                      <a:pt x="1685" y="3334"/>
                    </a:lnTo>
                    <a:lnTo>
                      <a:pt x="1685" y="3345"/>
                    </a:lnTo>
                    <a:lnTo>
                      <a:pt x="1685" y="3357"/>
                    </a:lnTo>
                    <a:lnTo>
                      <a:pt x="1683" y="3367"/>
                    </a:lnTo>
                    <a:lnTo>
                      <a:pt x="1683" y="3377"/>
                    </a:lnTo>
                    <a:lnTo>
                      <a:pt x="1680" y="3388"/>
                    </a:lnTo>
                    <a:lnTo>
                      <a:pt x="1679" y="3398"/>
                    </a:lnTo>
                    <a:lnTo>
                      <a:pt x="1677" y="3422"/>
                    </a:lnTo>
                    <a:lnTo>
                      <a:pt x="1675" y="3449"/>
                    </a:lnTo>
                    <a:lnTo>
                      <a:pt x="1672" y="3474"/>
                    </a:lnTo>
                    <a:lnTo>
                      <a:pt x="1672" y="3501"/>
                    </a:lnTo>
                    <a:lnTo>
                      <a:pt x="1672" y="3523"/>
                    </a:lnTo>
                    <a:lnTo>
                      <a:pt x="1677" y="3547"/>
                    </a:lnTo>
                    <a:lnTo>
                      <a:pt x="1689" y="3568"/>
                    </a:lnTo>
                    <a:lnTo>
                      <a:pt x="1710" y="3589"/>
                    </a:lnTo>
                    <a:lnTo>
                      <a:pt x="1695" y="3586"/>
                    </a:lnTo>
                    <a:lnTo>
                      <a:pt x="1682" y="3584"/>
                    </a:lnTo>
                    <a:lnTo>
                      <a:pt x="1667" y="3584"/>
                    </a:lnTo>
                    <a:lnTo>
                      <a:pt x="1655" y="3589"/>
                    </a:lnTo>
                    <a:lnTo>
                      <a:pt x="1633" y="3563"/>
                    </a:lnTo>
                    <a:lnTo>
                      <a:pt x="1615" y="3540"/>
                    </a:lnTo>
                    <a:lnTo>
                      <a:pt x="1597" y="3514"/>
                    </a:lnTo>
                    <a:lnTo>
                      <a:pt x="1582" y="3489"/>
                    </a:lnTo>
                    <a:lnTo>
                      <a:pt x="1566" y="3461"/>
                    </a:lnTo>
                    <a:lnTo>
                      <a:pt x="1554" y="3434"/>
                    </a:lnTo>
                    <a:lnTo>
                      <a:pt x="1542" y="3406"/>
                    </a:lnTo>
                    <a:lnTo>
                      <a:pt x="1535" y="3379"/>
                    </a:lnTo>
                    <a:lnTo>
                      <a:pt x="1524" y="3388"/>
                    </a:lnTo>
                    <a:lnTo>
                      <a:pt x="1523" y="3398"/>
                    </a:lnTo>
                    <a:lnTo>
                      <a:pt x="1524" y="3410"/>
                    </a:lnTo>
                    <a:lnTo>
                      <a:pt x="1529" y="3422"/>
                    </a:lnTo>
                    <a:lnTo>
                      <a:pt x="1532" y="3432"/>
                    </a:lnTo>
                    <a:lnTo>
                      <a:pt x="1533" y="3443"/>
                    </a:lnTo>
                    <a:lnTo>
                      <a:pt x="1529" y="3450"/>
                    </a:lnTo>
                    <a:lnTo>
                      <a:pt x="1520" y="3459"/>
                    </a:lnTo>
                    <a:lnTo>
                      <a:pt x="1508" y="3446"/>
                    </a:lnTo>
                    <a:lnTo>
                      <a:pt x="1502" y="3432"/>
                    </a:lnTo>
                    <a:lnTo>
                      <a:pt x="1496" y="3418"/>
                    </a:lnTo>
                    <a:lnTo>
                      <a:pt x="1493" y="3403"/>
                    </a:lnTo>
                    <a:lnTo>
                      <a:pt x="1488" y="3388"/>
                    </a:lnTo>
                    <a:lnTo>
                      <a:pt x="1484" y="3373"/>
                    </a:lnTo>
                    <a:lnTo>
                      <a:pt x="1477" y="3360"/>
                    </a:lnTo>
                    <a:lnTo>
                      <a:pt x="1468" y="3349"/>
                    </a:lnTo>
                    <a:lnTo>
                      <a:pt x="1456" y="3307"/>
                    </a:lnTo>
                    <a:lnTo>
                      <a:pt x="1447" y="3267"/>
                    </a:lnTo>
                    <a:lnTo>
                      <a:pt x="1439" y="3226"/>
                    </a:lnTo>
                    <a:lnTo>
                      <a:pt x="1435" y="3184"/>
                    </a:lnTo>
                    <a:lnTo>
                      <a:pt x="1432" y="3141"/>
                    </a:lnTo>
                    <a:lnTo>
                      <a:pt x="1432" y="3098"/>
                    </a:lnTo>
                    <a:lnTo>
                      <a:pt x="1433" y="3054"/>
                    </a:lnTo>
                    <a:lnTo>
                      <a:pt x="1439" y="3011"/>
                    </a:lnTo>
                    <a:lnTo>
                      <a:pt x="1433" y="3005"/>
                    </a:lnTo>
                    <a:lnTo>
                      <a:pt x="1426" y="3019"/>
                    </a:lnTo>
                    <a:lnTo>
                      <a:pt x="1423" y="3034"/>
                    </a:lnTo>
                    <a:lnTo>
                      <a:pt x="1421" y="3048"/>
                    </a:lnTo>
                    <a:lnTo>
                      <a:pt x="1423" y="3063"/>
                    </a:lnTo>
                    <a:lnTo>
                      <a:pt x="1421" y="3077"/>
                    </a:lnTo>
                    <a:lnTo>
                      <a:pt x="1421" y="3092"/>
                    </a:lnTo>
                    <a:lnTo>
                      <a:pt x="1418" y="3106"/>
                    </a:lnTo>
                    <a:lnTo>
                      <a:pt x="1413" y="3121"/>
                    </a:lnTo>
                    <a:lnTo>
                      <a:pt x="1407" y="3142"/>
                    </a:lnTo>
                    <a:lnTo>
                      <a:pt x="1404" y="3166"/>
                    </a:lnTo>
                    <a:lnTo>
                      <a:pt x="1402" y="3190"/>
                    </a:lnTo>
                    <a:lnTo>
                      <a:pt x="1402" y="3215"/>
                    </a:lnTo>
                    <a:lnTo>
                      <a:pt x="1402" y="3239"/>
                    </a:lnTo>
                    <a:lnTo>
                      <a:pt x="1402" y="3264"/>
                    </a:lnTo>
                    <a:lnTo>
                      <a:pt x="1402" y="3290"/>
                    </a:lnTo>
                    <a:lnTo>
                      <a:pt x="1404" y="3315"/>
                    </a:lnTo>
                    <a:lnTo>
                      <a:pt x="1378" y="3324"/>
                    </a:lnTo>
                    <a:lnTo>
                      <a:pt x="1380" y="3339"/>
                    </a:lnTo>
                    <a:lnTo>
                      <a:pt x="1384" y="3355"/>
                    </a:lnTo>
                    <a:lnTo>
                      <a:pt x="1389" y="3370"/>
                    </a:lnTo>
                    <a:lnTo>
                      <a:pt x="1396" y="3386"/>
                    </a:lnTo>
                    <a:lnTo>
                      <a:pt x="1402" y="3401"/>
                    </a:lnTo>
                    <a:lnTo>
                      <a:pt x="1410" y="3416"/>
                    </a:lnTo>
                    <a:lnTo>
                      <a:pt x="1414" y="3432"/>
                    </a:lnTo>
                    <a:lnTo>
                      <a:pt x="1418" y="3450"/>
                    </a:lnTo>
                    <a:lnTo>
                      <a:pt x="1407" y="3450"/>
                    </a:lnTo>
                    <a:lnTo>
                      <a:pt x="1398" y="3447"/>
                    </a:lnTo>
                    <a:lnTo>
                      <a:pt x="1389" y="3440"/>
                    </a:lnTo>
                    <a:lnTo>
                      <a:pt x="1383" y="3432"/>
                    </a:lnTo>
                    <a:lnTo>
                      <a:pt x="1374" y="3422"/>
                    </a:lnTo>
                    <a:lnTo>
                      <a:pt x="1368" y="3412"/>
                    </a:lnTo>
                    <a:lnTo>
                      <a:pt x="1362" y="3401"/>
                    </a:lnTo>
                    <a:lnTo>
                      <a:pt x="1357" y="3392"/>
                    </a:lnTo>
                    <a:lnTo>
                      <a:pt x="1347" y="3373"/>
                    </a:lnTo>
                    <a:lnTo>
                      <a:pt x="1341" y="3354"/>
                    </a:lnTo>
                    <a:lnTo>
                      <a:pt x="1335" y="3334"/>
                    </a:lnTo>
                    <a:lnTo>
                      <a:pt x="1329" y="3316"/>
                    </a:lnTo>
                    <a:lnTo>
                      <a:pt x="1319" y="3297"/>
                    </a:lnTo>
                    <a:lnTo>
                      <a:pt x="1310" y="3279"/>
                    </a:lnTo>
                    <a:lnTo>
                      <a:pt x="1298" y="3261"/>
                    </a:lnTo>
                    <a:lnTo>
                      <a:pt x="1283" y="3248"/>
                    </a:lnTo>
                    <a:lnTo>
                      <a:pt x="1280" y="3237"/>
                    </a:lnTo>
                    <a:lnTo>
                      <a:pt x="1279" y="3229"/>
                    </a:lnTo>
                    <a:lnTo>
                      <a:pt x="1276" y="3221"/>
                    </a:lnTo>
                    <a:lnTo>
                      <a:pt x="1268" y="3220"/>
                    </a:lnTo>
                    <a:lnTo>
                      <a:pt x="1261" y="3243"/>
                    </a:lnTo>
                    <a:lnTo>
                      <a:pt x="1261" y="3267"/>
                    </a:lnTo>
                    <a:lnTo>
                      <a:pt x="1264" y="3290"/>
                    </a:lnTo>
                    <a:lnTo>
                      <a:pt x="1270" y="3312"/>
                    </a:lnTo>
                    <a:lnTo>
                      <a:pt x="1276" y="3334"/>
                    </a:lnTo>
                    <a:lnTo>
                      <a:pt x="1282" y="3358"/>
                    </a:lnTo>
                    <a:lnTo>
                      <a:pt x="1284" y="3382"/>
                    </a:lnTo>
                    <a:lnTo>
                      <a:pt x="1283" y="3410"/>
                    </a:lnTo>
                    <a:lnTo>
                      <a:pt x="1268" y="3410"/>
                    </a:lnTo>
                    <a:lnTo>
                      <a:pt x="1258" y="3385"/>
                    </a:lnTo>
                    <a:lnTo>
                      <a:pt x="1249" y="3361"/>
                    </a:lnTo>
                    <a:lnTo>
                      <a:pt x="1238" y="3337"/>
                    </a:lnTo>
                    <a:lnTo>
                      <a:pt x="1229" y="3315"/>
                    </a:lnTo>
                    <a:lnTo>
                      <a:pt x="1219" y="3291"/>
                    </a:lnTo>
                    <a:lnTo>
                      <a:pt x="1212" y="3267"/>
                    </a:lnTo>
                    <a:lnTo>
                      <a:pt x="1204" y="3243"/>
                    </a:lnTo>
                    <a:lnTo>
                      <a:pt x="1201" y="3220"/>
                    </a:lnTo>
                    <a:lnTo>
                      <a:pt x="1188" y="3233"/>
                    </a:lnTo>
                    <a:lnTo>
                      <a:pt x="1189" y="3248"/>
                    </a:lnTo>
                    <a:lnTo>
                      <a:pt x="1194" y="3264"/>
                    </a:lnTo>
                    <a:lnTo>
                      <a:pt x="1198" y="3279"/>
                    </a:lnTo>
                    <a:lnTo>
                      <a:pt x="1204" y="3296"/>
                    </a:lnTo>
                    <a:lnTo>
                      <a:pt x="1209" y="3310"/>
                    </a:lnTo>
                    <a:lnTo>
                      <a:pt x="1213" y="3325"/>
                    </a:lnTo>
                    <a:lnTo>
                      <a:pt x="1213" y="3340"/>
                    </a:lnTo>
                    <a:lnTo>
                      <a:pt x="1213" y="3358"/>
                    </a:lnTo>
                    <a:lnTo>
                      <a:pt x="1198" y="3354"/>
                    </a:lnTo>
                    <a:lnTo>
                      <a:pt x="1188" y="3345"/>
                    </a:lnTo>
                    <a:lnTo>
                      <a:pt x="1179" y="3334"/>
                    </a:lnTo>
                    <a:lnTo>
                      <a:pt x="1173" y="3324"/>
                    </a:lnTo>
                    <a:lnTo>
                      <a:pt x="1167" y="3310"/>
                    </a:lnTo>
                    <a:lnTo>
                      <a:pt x="1162" y="3297"/>
                    </a:lnTo>
                    <a:lnTo>
                      <a:pt x="1156" y="3285"/>
                    </a:lnTo>
                    <a:lnTo>
                      <a:pt x="1152" y="3275"/>
                    </a:lnTo>
                    <a:lnTo>
                      <a:pt x="1143" y="3257"/>
                    </a:lnTo>
                    <a:lnTo>
                      <a:pt x="1139" y="3239"/>
                    </a:lnTo>
                    <a:lnTo>
                      <a:pt x="1134" y="3221"/>
                    </a:lnTo>
                    <a:lnTo>
                      <a:pt x="1131" y="3205"/>
                    </a:lnTo>
                    <a:lnTo>
                      <a:pt x="1127" y="3187"/>
                    </a:lnTo>
                    <a:lnTo>
                      <a:pt x="1124" y="3169"/>
                    </a:lnTo>
                    <a:lnTo>
                      <a:pt x="1118" y="3153"/>
                    </a:lnTo>
                    <a:lnTo>
                      <a:pt x="1112" y="3138"/>
                    </a:lnTo>
                    <a:lnTo>
                      <a:pt x="1100" y="3141"/>
                    </a:lnTo>
                    <a:lnTo>
                      <a:pt x="1089" y="3138"/>
                    </a:lnTo>
                    <a:lnTo>
                      <a:pt x="1081" y="3130"/>
                    </a:lnTo>
                    <a:lnTo>
                      <a:pt x="1075" y="3121"/>
                    </a:lnTo>
                    <a:lnTo>
                      <a:pt x="1075" y="3111"/>
                    </a:lnTo>
                    <a:lnTo>
                      <a:pt x="1076" y="3102"/>
                    </a:lnTo>
                    <a:lnTo>
                      <a:pt x="1075" y="3093"/>
                    </a:lnTo>
                    <a:lnTo>
                      <a:pt x="1072" y="3086"/>
                    </a:lnTo>
                    <a:lnTo>
                      <a:pt x="1061" y="3090"/>
                    </a:lnTo>
                    <a:lnTo>
                      <a:pt x="1060" y="3104"/>
                    </a:lnTo>
                    <a:lnTo>
                      <a:pt x="1063" y="3117"/>
                    </a:lnTo>
                    <a:lnTo>
                      <a:pt x="1067" y="3132"/>
                    </a:lnTo>
                    <a:lnTo>
                      <a:pt x="1070" y="3147"/>
                    </a:lnTo>
                    <a:lnTo>
                      <a:pt x="1075" y="3163"/>
                    </a:lnTo>
                    <a:lnTo>
                      <a:pt x="1076" y="3178"/>
                    </a:lnTo>
                    <a:lnTo>
                      <a:pt x="1078" y="3194"/>
                    </a:lnTo>
                    <a:lnTo>
                      <a:pt x="1079" y="3211"/>
                    </a:lnTo>
                    <a:lnTo>
                      <a:pt x="1081" y="3229"/>
                    </a:lnTo>
                    <a:lnTo>
                      <a:pt x="1072" y="3229"/>
                    </a:lnTo>
                    <a:lnTo>
                      <a:pt x="1066" y="3227"/>
                    </a:lnTo>
                    <a:lnTo>
                      <a:pt x="1061" y="3223"/>
                    </a:lnTo>
                    <a:lnTo>
                      <a:pt x="1058" y="3220"/>
                    </a:lnTo>
                    <a:lnTo>
                      <a:pt x="1052" y="3208"/>
                    </a:lnTo>
                    <a:lnTo>
                      <a:pt x="1046" y="3199"/>
                    </a:lnTo>
                    <a:lnTo>
                      <a:pt x="1040" y="3178"/>
                    </a:lnTo>
                    <a:lnTo>
                      <a:pt x="1034" y="3160"/>
                    </a:lnTo>
                    <a:lnTo>
                      <a:pt x="1027" y="3142"/>
                    </a:lnTo>
                    <a:lnTo>
                      <a:pt x="1021" y="3126"/>
                    </a:lnTo>
                    <a:lnTo>
                      <a:pt x="1014" y="3108"/>
                    </a:lnTo>
                    <a:lnTo>
                      <a:pt x="1008" y="3090"/>
                    </a:lnTo>
                    <a:lnTo>
                      <a:pt x="1002" y="3074"/>
                    </a:lnTo>
                    <a:lnTo>
                      <a:pt x="997" y="3057"/>
                    </a:lnTo>
                    <a:lnTo>
                      <a:pt x="990" y="3025"/>
                    </a:lnTo>
                    <a:lnTo>
                      <a:pt x="987" y="2992"/>
                    </a:lnTo>
                    <a:lnTo>
                      <a:pt x="984" y="2958"/>
                    </a:lnTo>
                    <a:lnTo>
                      <a:pt x="985" y="2923"/>
                    </a:lnTo>
                    <a:lnTo>
                      <a:pt x="988" y="2889"/>
                    </a:lnTo>
                    <a:lnTo>
                      <a:pt x="994" y="2858"/>
                    </a:lnTo>
                    <a:lnTo>
                      <a:pt x="1003" y="2827"/>
                    </a:lnTo>
                    <a:lnTo>
                      <a:pt x="1017" y="2800"/>
                    </a:lnTo>
                    <a:lnTo>
                      <a:pt x="1015" y="2783"/>
                    </a:lnTo>
                    <a:lnTo>
                      <a:pt x="1015" y="2769"/>
                    </a:lnTo>
                    <a:lnTo>
                      <a:pt x="1014" y="2752"/>
                    </a:lnTo>
                    <a:lnTo>
                      <a:pt x="1011" y="2739"/>
                    </a:lnTo>
                    <a:lnTo>
                      <a:pt x="1000" y="2755"/>
                    </a:lnTo>
                    <a:lnTo>
                      <a:pt x="994" y="2773"/>
                    </a:lnTo>
                    <a:lnTo>
                      <a:pt x="988" y="2791"/>
                    </a:lnTo>
                    <a:lnTo>
                      <a:pt x="984" y="2810"/>
                    </a:lnTo>
                    <a:lnTo>
                      <a:pt x="979" y="2828"/>
                    </a:lnTo>
                    <a:lnTo>
                      <a:pt x="978" y="2849"/>
                    </a:lnTo>
                    <a:lnTo>
                      <a:pt x="976" y="2868"/>
                    </a:lnTo>
                    <a:lnTo>
                      <a:pt x="976" y="2889"/>
                    </a:lnTo>
                    <a:lnTo>
                      <a:pt x="970" y="2906"/>
                    </a:lnTo>
                    <a:lnTo>
                      <a:pt x="970" y="2923"/>
                    </a:lnTo>
                    <a:lnTo>
                      <a:pt x="970" y="2940"/>
                    </a:lnTo>
                    <a:lnTo>
                      <a:pt x="973" y="2958"/>
                    </a:lnTo>
                    <a:lnTo>
                      <a:pt x="975" y="2974"/>
                    </a:lnTo>
                    <a:lnTo>
                      <a:pt x="976" y="2992"/>
                    </a:lnTo>
                    <a:lnTo>
                      <a:pt x="975" y="3008"/>
                    </a:lnTo>
                    <a:lnTo>
                      <a:pt x="970" y="3026"/>
                    </a:lnTo>
                    <a:lnTo>
                      <a:pt x="973" y="3042"/>
                    </a:lnTo>
                    <a:lnTo>
                      <a:pt x="978" y="3060"/>
                    </a:lnTo>
                    <a:lnTo>
                      <a:pt x="981" y="3078"/>
                    </a:lnTo>
                    <a:lnTo>
                      <a:pt x="985" y="3096"/>
                    </a:lnTo>
                    <a:lnTo>
                      <a:pt x="987" y="3114"/>
                    </a:lnTo>
                    <a:lnTo>
                      <a:pt x="990" y="3132"/>
                    </a:lnTo>
                    <a:lnTo>
                      <a:pt x="990" y="3150"/>
                    </a:lnTo>
                    <a:lnTo>
                      <a:pt x="991" y="3168"/>
                    </a:lnTo>
                    <a:lnTo>
                      <a:pt x="976" y="3168"/>
                    </a:lnTo>
                    <a:lnTo>
                      <a:pt x="964" y="3148"/>
                    </a:lnTo>
                    <a:lnTo>
                      <a:pt x="957" y="3130"/>
                    </a:lnTo>
                    <a:lnTo>
                      <a:pt x="948" y="3112"/>
                    </a:lnTo>
                    <a:lnTo>
                      <a:pt x="944" y="3095"/>
                    </a:lnTo>
                    <a:lnTo>
                      <a:pt x="936" y="3074"/>
                    </a:lnTo>
                    <a:lnTo>
                      <a:pt x="932" y="3056"/>
                    </a:lnTo>
                    <a:lnTo>
                      <a:pt x="926" y="3035"/>
                    </a:lnTo>
                    <a:lnTo>
                      <a:pt x="921" y="3017"/>
                    </a:lnTo>
                    <a:lnTo>
                      <a:pt x="911" y="3020"/>
                    </a:lnTo>
                    <a:lnTo>
                      <a:pt x="906" y="3028"/>
                    </a:lnTo>
                    <a:lnTo>
                      <a:pt x="900" y="3035"/>
                    </a:lnTo>
                    <a:lnTo>
                      <a:pt x="897" y="3045"/>
                    </a:lnTo>
                    <a:lnTo>
                      <a:pt x="891" y="3053"/>
                    </a:lnTo>
                    <a:lnTo>
                      <a:pt x="887" y="3059"/>
                    </a:lnTo>
                    <a:lnTo>
                      <a:pt x="878" y="3060"/>
                    </a:lnTo>
                    <a:lnTo>
                      <a:pt x="866" y="3057"/>
                    </a:lnTo>
                    <a:lnTo>
                      <a:pt x="857" y="3062"/>
                    </a:lnTo>
                    <a:lnTo>
                      <a:pt x="854" y="3069"/>
                    </a:lnTo>
                    <a:lnTo>
                      <a:pt x="848" y="3075"/>
                    </a:lnTo>
                    <a:lnTo>
                      <a:pt x="841" y="3078"/>
                    </a:lnTo>
                    <a:lnTo>
                      <a:pt x="820" y="3050"/>
                    </a:lnTo>
                    <a:lnTo>
                      <a:pt x="807" y="3022"/>
                    </a:lnTo>
                    <a:lnTo>
                      <a:pt x="796" y="2992"/>
                    </a:lnTo>
                    <a:lnTo>
                      <a:pt x="792" y="2962"/>
                    </a:lnTo>
                    <a:lnTo>
                      <a:pt x="789" y="2929"/>
                    </a:lnTo>
                    <a:lnTo>
                      <a:pt x="787" y="2897"/>
                    </a:lnTo>
                    <a:lnTo>
                      <a:pt x="786" y="2864"/>
                    </a:lnTo>
                    <a:lnTo>
                      <a:pt x="786" y="2833"/>
                    </a:lnTo>
                    <a:lnTo>
                      <a:pt x="787" y="2819"/>
                    </a:lnTo>
                    <a:lnTo>
                      <a:pt x="789" y="2807"/>
                    </a:lnTo>
                    <a:lnTo>
                      <a:pt x="790" y="2794"/>
                    </a:lnTo>
                    <a:lnTo>
                      <a:pt x="793" y="2782"/>
                    </a:lnTo>
                    <a:lnTo>
                      <a:pt x="793" y="2770"/>
                    </a:lnTo>
                    <a:lnTo>
                      <a:pt x="793" y="2758"/>
                    </a:lnTo>
                    <a:lnTo>
                      <a:pt x="792" y="2746"/>
                    </a:lnTo>
                    <a:lnTo>
                      <a:pt x="789" y="2737"/>
                    </a:lnTo>
                    <a:lnTo>
                      <a:pt x="781" y="2739"/>
                    </a:lnTo>
                    <a:lnTo>
                      <a:pt x="774" y="2745"/>
                    </a:lnTo>
                    <a:lnTo>
                      <a:pt x="772" y="2779"/>
                    </a:lnTo>
                    <a:lnTo>
                      <a:pt x="769" y="2813"/>
                    </a:lnTo>
                    <a:lnTo>
                      <a:pt x="766" y="2849"/>
                    </a:lnTo>
                    <a:lnTo>
                      <a:pt x="765" y="2885"/>
                    </a:lnTo>
                    <a:lnTo>
                      <a:pt x="762" y="2919"/>
                    </a:lnTo>
                    <a:lnTo>
                      <a:pt x="763" y="2953"/>
                    </a:lnTo>
                    <a:lnTo>
                      <a:pt x="766" y="2987"/>
                    </a:lnTo>
                    <a:lnTo>
                      <a:pt x="774" y="3023"/>
                    </a:lnTo>
                    <a:lnTo>
                      <a:pt x="771" y="3029"/>
                    </a:lnTo>
                    <a:lnTo>
                      <a:pt x="771" y="3038"/>
                    </a:lnTo>
                    <a:lnTo>
                      <a:pt x="774" y="3047"/>
                    </a:lnTo>
                    <a:lnTo>
                      <a:pt x="777" y="3057"/>
                    </a:lnTo>
                    <a:lnTo>
                      <a:pt x="777" y="3065"/>
                    </a:lnTo>
                    <a:lnTo>
                      <a:pt x="777" y="3072"/>
                    </a:lnTo>
                    <a:lnTo>
                      <a:pt x="772" y="3078"/>
                    </a:lnTo>
                    <a:lnTo>
                      <a:pt x="765" y="3083"/>
                    </a:lnTo>
                    <a:lnTo>
                      <a:pt x="752" y="3063"/>
                    </a:lnTo>
                    <a:lnTo>
                      <a:pt x="743" y="3044"/>
                    </a:lnTo>
                    <a:lnTo>
                      <a:pt x="735" y="3025"/>
                    </a:lnTo>
                    <a:lnTo>
                      <a:pt x="731" y="3007"/>
                    </a:lnTo>
                    <a:lnTo>
                      <a:pt x="723" y="2986"/>
                    </a:lnTo>
                    <a:lnTo>
                      <a:pt x="717" y="2967"/>
                    </a:lnTo>
                    <a:lnTo>
                      <a:pt x="708" y="2947"/>
                    </a:lnTo>
                    <a:lnTo>
                      <a:pt x="699" y="2931"/>
                    </a:lnTo>
                    <a:lnTo>
                      <a:pt x="695" y="2935"/>
                    </a:lnTo>
                    <a:lnTo>
                      <a:pt x="691" y="2941"/>
                    </a:lnTo>
                    <a:lnTo>
                      <a:pt x="686" y="2947"/>
                    </a:lnTo>
                    <a:lnTo>
                      <a:pt x="688" y="2956"/>
                    </a:lnTo>
                    <a:lnTo>
                      <a:pt x="673" y="2953"/>
                    </a:lnTo>
                    <a:lnTo>
                      <a:pt x="665" y="2947"/>
                    </a:lnTo>
                    <a:lnTo>
                      <a:pt x="661" y="2937"/>
                    </a:lnTo>
                    <a:lnTo>
                      <a:pt x="661" y="2925"/>
                    </a:lnTo>
                    <a:lnTo>
                      <a:pt x="661" y="2910"/>
                    </a:lnTo>
                    <a:lnTo>
                      <a:pt x="662" y="2897"/>
                    </a:lnTo>
                    <a:lnTo>
                      <a:pt x="661" y="2883"/>
                    </a:lnTo>
                    <a:lnTo>
                      <a:pt x="658" y="2876"/>
                    </a:lnTo>
                    <a:lnTo>
                      <a:pt x="652" y="2800"/>
                    </a:lnTo>
                    <a:lnTo>
                      <a:pt x="650" y="2724"/>
                    </a:lnTo>
                    <a:lnTo>
                      <a:pt x="652" y="2648"/>
                    </a:lnTo>
                    <a:lnTo>
                      <a:pt x="658" y="2574"/>
                    </a:lnTo>
                    <a:lnTo>
                      <a:pt x="664" y="2498"/>
                    </a:lnTo>
                    <a:lnTo>
                      <a:pt x="673" y="2423"/>
                    </a:lnTo>
                    <a:lnTo>
                      <a:pt x="682" y="2349"/>
                    </a:lnTo>
                    <a:lnTo>
                      <a:pt x="694" y="2277"/>
                    </a:lnTo>
                    <a:lnTo>
                      <a:pt x="685" y="2273"/>
                    </a:lnTo>
                    <a:lnTo>
                      <a:pt x="680" y="2273"/>
                    </a:lnTo>
                    <a:lnTo>
                      <a:pt x="677" y="2276"/>
                    </a:lnTo>
                    <a:lnTo>
                      <a:pt x="677" y="2283"/>
                    </a:lnTo>
                    <a:lnTo>
                      <a:pt x="676" y="2289"/>
                    </a:lnTo>
                    <a:lnTo>
                      <a:pt x="676" y="2297"/>
                    </a:lnTo>
                    <a:lnTo>
                      <a:pt x="674" y="2301"/>
                    </a:lnTo>
                    <a:lnTo>
                      <a:pt x="670" y="2306"/>
                    </a:lnTo>
                    <a:lnTo>
                      <a:pt x="653" y="2377"/>
                    </a:lnTo>
                    <a:lnTo>
                      <a:pt x="637" y="2449"/>
                    </a:lnTo>
                    <a:lnTo>
                      <a:pt x="622" y="2520"/>
                    </a:lnTo>
                    <a:lnTo>
                      <a:pt x="610" y="2593"/>
                    </a:lnTo>
                    <a:lnTo>
                      <a:pt x="600" y="2666"/>
                    </a:lnTo>
                    <a:lnTo>
                      <a:pt x="594" y="2742"/>
                    </a:lnTo>
                    <a:lnTo>
                      <a:pt x="592" y="2816"/>
                    </a:lnTo>
                    <a:lnTo>
                      <a:pt x="598" y="2895"/>
                    </a:lnTo>
                    <a:lnTo>
                      <a:pt x="585" y="2888"/>
                    </a:lnTo>
                    <a:lnTo>
                      <a:pt x="577" y="2880"/>
                    </a:lnTo>
                    <a:lnTo>
                      <a:pt x="570" y="2870"/>
                    </a:lnTo>
                    <a:lnTo>
                      <a:pt x="565" y="2859"/>
                    </a:lnTo>
                    <a:lnTo>
                      <a:pt x="561" y="2846"/>
                    </a:lnTo>
                    <a:lnTo>
                      <a:pt x="560" y="2833"/>
                    </a:lnTo>
                    <a:lnTo>
                      <a:pt x="558" y="2819"/>
                    </a:lnTo>
                    <a:lnTo>
                      <a:pt x="558" y="2809"/>
                    </a:lnTo>
                    <a:lnTo>
                      <a:pt x="554" y="2800"/>
                    </a:lnTo>
                    <a:lnTo>
                      <a:pt x="552" y="2792"/>
                    </a:lnTo>
                    <a:lnTo>
                      <a:pt x="552" y="2782"/>
                    </a:lnTo>
                    <a:lnTo>
                      <a:pt x="552" y="2773"/>
                    </a:lnTo>
                    <a:lnTo>
                      <a:pt x="551" y="2763"/>
                    </a:lnTo>
                    <a:lnTo>
                      <a:pt x="551" y="2754"/>
                    </a:lnTo>
                    <a:lnTo>
                      <a:pt x="548" y="2745"/>
                    </a:lnTo>
                    <a:lnTo>
                      <a:pt x="543" y="2739"/>
                    </a:lnTo>
                    <a:lnTo>
                      <a:pt x="534" y="2745"/>
                    </a:lnTo>
                    <a:lnTo>
                      <a:pt x="530" y="2754"/>
                    </a:lnTo>
                    <a:lnTo>
                      <a:pt x="525" y="2763"/>
                    </a:lnTo>
                    <a:lnTo>
                      <a:pt x="524" y="2772"/>
                    </a:lnTo>
                    <a:lnTo>
                      <a:pt x="521" y="2780"/>
                    </a:lnTo>
                    <a:lnTo>
                      <a:pt x="519" y="2789"/>
                    </a:lnTo>
                    <a:lnTo>
                      <a:pt x="518" y="2798"/>
                    </a:lnTo>
                    <a:lnTo>
                      <a:pt x="516" y="2809"/>
                    </a:lnTo>
                    <a:lnTo>
                      <a:pt x="503" y="2804"/>
                    </a:lnTo>
                    <a:lnTo>
                      <a:pt x="491" y="2801"/>
                    </a:lnTo>
                    <a:lnTo>
                      <a:pt x="481" y="2794"/>
                    </a:lnTo>
                    <a:lnTo>
                      <a:pt x="473" y="2786"/>
                    </a:lnTo>
                    <a:lnTo>
                      <a:pt x="476" y="2782"/>
                    </a:lnTo>
                    <a:lnTo>
                      <a:pt x="478" y="2776"/>
                    </a:lnTo>
                    <a:lnTo>
                      <a:pt x="476" y="2770"/>
                    </a:lnTo>
                    <a:lnTo>
                      <a:pt x="476" y="2766"/>
                    </a:lnTo>
                    <a:lnTo>
                      <a:pt x="461" y="2761"/>
                    </a:lnTo>
                    <a:lnTo>
                      <a:pt x="446" y="2758"/>
                    </a:lnTo>
                    <a:lnTo>
                      <a:pt x="437" y="2755"/>
                    </a:lnTo>
                    <a:lnTo>
                      <a:pt x="432" y="2752"/>
                    </a:lnTo>
                    <a:lnTo>
                      <a:pt x="426" y="2746"/>
                    </a:lnTo>
                    <a:lnTo>
                      <a:pt x="421" y="2739"/>
                    </a:lnTo>
                    <a:lnTo>
                      <a:pt x="406" y="2694"/>
                    </a:lnTo>
                    <a:lnTo>
                      <a:pt x="397" y="2651"/>
                    </a:lnTo>
                    <a:lnTo>
                      <a:pt x="388" y="2605"/>
                    </a:lnTo>
                    <a:lnTo>
                      <a:pt x="384" y="2559"/>
                    </a:lnTo>
                    <a:lnTo>
                      <a:pt x="381" y="2510"/>
                    </a:lnTo>
                    <a:lnTo>
                      <a:pt x="382" y="2462"/>
                    </a:lnTo>
                    <a:lnTo>
                      <a:pt x="385" y="2414"/>
                    </a:lnTo>
                    <a:lnTo>
                      <a:pt x="393" y="2370"/>
                    </a:lnTo>
                    <a:lnTo>
                      <a:pt x="378" y="2358"/>
                    </a:lnTo>
                    <a:lnTo>
                      <a:pt x="369" y="2370"/>
                    </a:lnTo>
                    <a:lnTo>
                      <a:pt x="363" y="2384"/>
                    </a:lnTo>
                    <a:lnTo>
                      <a:pt x="359" y="2399"/>
                    </a:lnTo>
                    <a:lnTo>
                      <a:pt x="359" y="2416"/>
                    </a:lnTo>
                    <a:lnTo>
                      <a:pt x="357" y="2431"/>
                    </a:lnTo>
                    <a:lnTo>
                      <a:pt x="359" y="2446"/>
                    </a:lnTo>
                    <a:lnTo>
                      <a:pt x="362" y="2459"/>
                    </a:lnTo>
                    <a:lnTo>
                      <a:pt x="366" y="2474"/>
                    </a:lnTo>
                    <a:lnTo>
                      <a:pt x="366" y="2505"/>
                    </a:lnTo>
                    <a:lnTo>
                      <a:pt x="366" y="2536"/>
                    </a:lnTo>
                    <a:lnTo>
                      <a:pt x="366" y="2569"/>
                    </a:lnTo>
                    <a:lnTo>
                      <a:pt x="366" y="2602"/>
                    </a:lnTo>
                    <a:lnTo>
                      <a:pt x="365" y="2633"/>
                    </a:lnTo>
                    <a:lnTo>
                      <a:pt x="365" y="2666"/>
                    </a:lnTo>
                    <a:lnTo>
                      <a:pt x="363" y="2699"/>
                    </a:lnTo>
                    <a:lnTo>
                      <a:pt x="363" y="2731"/>
                    </a:lnTo>
                    <a:lnTo>
                      <a:pt x="353" y="2722"/>
                    </a:lnTo>
                    <a:lnTo>
                      <a:pt x="345" y="2715"/>
                    </a:lnTo>
                    <a:lnTo>
                      <a:pt x="339" y="2705"/>
                    </a:lnTo>
                    <a:lnTo>
                      <a:pt x="335" y="2694"/>
                    </a:lnTo>
                    <a:lnTo>
                      <a:pt x="330" y="2681"/>
                    </a:lnTo>
                    <a:lnTo>
                      <a:pt x="329" y="2669"/>
                    </a:lnTo>
                    <a:lnTo>
                      <a:pt x="327" y="2655"/>
                    </a:lnTo>
                    <a:lnTo>
                      <a:pt x="326" y="2644"/>
                    </a:lnTo>
                    <a:lnTo>
                      <a:pt x="318" y="2618"/>
                    </a:lnTo>
                    <a:lnTo>
                      <a:pt x="312" y="2594"/>
                    </a:lnTo>
                    <a:lnTo>
                      <a:pt x="308" y="2569"/>
                    </a:lnTo>
                    <a:lnTo>
                      <a:pt x="305" y="2545"/>
                    </a:lnTo>
                    <a:lnTo>
                      <a:pt x="301" y="2518"/>
                    </a:lnTo>
                    <a:lnTo>
                      <a:pt x="299" y="2493"/>
                    </a:lnTo>
                    <a:lnTo>
                      <a:pt x="298" y="2466"/>
                    </a:lnTo>
                    <a:lnTo>
                      <a:pt x="298" y="2441"/>
                    </a:lnTo>
                    <a:lnTo>
                      <a:pt x="292" y="2453"/>
                    </a:lnTo>
                    <a:lnTo>
                      <a:pt x="287" y="2466"/>
                    </a:lnTo>
                    <a:lnTo>
                      <a:pt x="286" y="2480"/>
                    </a:lnTo>
                    <a:lnTo>
                      <a:pt x="286" y="2495"/>
                    </a:lnTo>
                    <a:lnTo>
                      <a:pt x="286" y="2508"/>
                    </a:lnTo>
                    <a:lnTo>
                      <a:pt x="287" y="2521"/>
                    </a:lnTo>
                    <a:lnTo>
                      <a:pt x="289" y="2535"/>
                    </a:lnTo>
                    <a:lnTo>
                      <a:pt x="292" y="2548"/>
                    </a:lnTo>
                    <a:lnTo>
                      <a:pt x="295" y="2554"/>
                    </a:lnTo>
                    <a:lnTo>
                      <a:pt x="296" y="2563"/>
                    </a:lnTo>
                    <a:lnTo>
                      <a:pt x="296" y="2572"/>
                    </a:lnTo>
                    <a:lnTo>
                      <a:pt x="298" y="2581"/>
                    </a:lnTo>
                    <a:lnTo>
                      <a:pt x="283" y="2584"/>
                    </a:lnTo>
                    <a:lnTo>
                      <a:pt x="277" y="2590"/>
                    </a:lnTo>
                    <a:lnTo>
                      <a:pt x="274" y="2597"/>
                    </a:lnTo>
                    <a:lnTo>
                      <a:pt x="277" y="2606"/>
                    </a:lnTo>
                    <a:lnTo>
                      <a:pt x="280" y="2615"/>
                    </a:lnTo>
                    <a:lnTo>
                      <a:pt x="283" y="2626"/>
                    </a:lnTo>
                    <a:lnTo>
                      <a:pt x="286" y="2635"/>
                    </a:lnTo>
                    <a:lnTo>
                      <a:pt x="286" y="2644"/>
                    </a:lnTo>
                    <a:lnTo>
                      <a:pt x="292" y="2651"/>
                    </a:lnTo>
                    <a:lnTo>
                      <a:pt x="292" y="2658"/>
                    </a:lnTo>
                    <a:lnTo>
                      <a:pt x="283" y="2663"/>
                    </a:lnTo>
                    <a:lnTo>
                      <a:pt x="271" y="2664"/>
                    </a:lnTo>
                    <a:lnTo>
                      <a:pt x="259" y="2654"/>
                    </a:lnTo>
                    <a:lnTo>
                      <a:pt x="253" y="2644"/>
                    </a:lnTo>
                    <a:lnTo>
                      <a:pt x="247" y="2630"/>
                    </a:lnTo>
                    <a:lnTo>
                      <a:pt x="245" y="2618"/>
                    </a:lnTo>
                    <a:lnTo>
                      <a:pt x="241" y="2605"/>
                    </a:lnTo>
                    <a:lnTo>
                      <a:pt x="236" y="2596"/>
                    </a:lnTo>
                    <a:lnTo>
                      <a:pt x="228" y="2587"/>
                    </a:lnTo>
                    <a:lnTo>
                      <a:pt x="216" y="2584"/>
                    </a:lnTo>
                    <a:lnTo>
                      <a:pt x="196" y="2511"/>
                    </a:lnTo>
                    <a:lnTo>
                      <a:pt x="190" y="2438"/>
                    </a:lnTo>
                    <a:lnTo>
                      <a:pt x="192" y="2365"/>
                    </a:lnTo>
                    <a:lnTo>
                      <a:pt x="201" y="2294"/>
                    </a:lnTo>
                    <a:lnTo>
                      <a:pt x="213" y="2222"/>
                    </a:lnTo>
                    <a:lnTo>
                      <a:pt x="231" y="2152"/>
                    </a:lnTo>
                    <a:lnTo>
                      <a:pt x="250" y="2082"/>
                    </a:lnTo>
                    <a:lnTo>
                      <a:pt x="271" y="2017"/>
                    </a:lnTo>
                    <a:lnTo>
                      <a:pt x="280" y="1986"/>
                    </a:lnTo>
                    <a:lnTo>
                      <a:pt x="290" y="1954"/>
                    </a:lnTo>
                    <a:lnTo>
                      <a:pt x="299" y="1923"/>
                    </a:lnTo>
                    <a:lnTo>
                      <a:pt x="309" y="1893"/>
                    </a:lnTo>
                    <a:lnTo>
                      <a:pt x="318" y="1862"/>
                    </a:lnTo>
                    <a:lnTo>
                      <a:pt x="329" y="1832"/>
                    </a:lnTo>
                    <a:lnTo>
                      <a:pt x="339" y="1802"/>
                    </a:lnTo>
                    <a:lnTo>
                      <a:pt x="353" y="1774"/>
                    </a:lnTo>
                    <a:lnTo>
                      <a:pt x="347" y="1768"/>
                    </a:lnTo>
                    <a:lnTo>
                      <a:pt x="330" y="1792"/>
                    </a:lnTo>
                    <a:lnTo>
                      <a:pt x="317" y="1819"/>
                    </a:lnTo>
                    <a:lnTo>
                      <a:pt x="303" y="1846"/>
                    </a:lnTo>
                    <a:lnTo>
                      <a:pt x="295" y="1872"/>
                    </a:lnTo>
                    <a:lnTo>
                      <a:pt x="284" y="1899"/>
                    </a:lnTo>
                    <a:lnTo>
                      <a:pt x="275" y="1926"/>
                    </a:lnTo>
                    <a:lnTo>
                      <a:pt x="266" y="1954"/>
                    </a:lnTo>
                    <a:lnTo>
                      <a:pt x="257" y="1983"/>
                    </a:lnTo>
                    <a:lnTo>
                      <a:pt x="247" y="1997"/>
                    </a:lnTo>
                    <a:lnTo>
                      <a:pt x="239" y="2015"/>
                    </a:lnTo>
                    <a:lnTo>
                      <a:pt x="234" y="2033"/>
                    </a:lnTo>
                    <a:lnTo>
                      <a:pt x="229" y="2053"/>
                    </a:lnTo>
                    <a:lnTo>
                      <a:pt x="223" y="2070"/>
                    </a:lnTo>
                    <a:lnTo>
                      <a:pt x="219" y="2090"/>
                    </a:lnTo>
                    <a:lnTo>
                      <a:pt x="213" y="2108"/>
                    </a:lnTo>
                    <a:lnTo>
                      <a:pt x="205" y="2127"/>
                    </a:lnTo>
                    <a:lnTo>
                      <a:pt x="192" y="2179"/>
                    </a:lnTo>
                    <a:lnTo>
                      <a:pt x="181" y="2236"/>
                    </a:lnTo>
                    <a:lnTo>
                      <a:pt x="171" y="2294"/>
                    </a:lnTo>
                    <a:lnTo>
                      <a:pt x="167" y="2353"/>
                    </a:lnTo>
                    <a:lnTo>
                      <a:pt x="164" y="2411"/>
                    </a:lnTo>
                    <a:lnTo>
                      <a:pt x="168" y="2469"/>
                    </a:lnTo>
                    <a:lnTo>
                      <a:pt x="177" y="2526"/>
                    </a:lnTo>
                    <a:lnTo>
                      <a:pt x="196" y="2581"/>
                    </a:lnTo>
                    <a:lnTo>
                      <a:pt x="189" y="2587"/>
                    </a:lnTo>
                    <a:lnTo>
                      <a:pt x="183" y="2593"/>
                    </a:lnTo>
                    <a:lnTo>
                      <a:pt x="180" y="2599"/>
                    </a:lnTo>
                    <a:lnTo>
                      <a:pt x="181" y="2609"/>
                    </a:lnTo>
                    <a:lnTo>
                      <a:pt x="158" y="2596"/>
                    </a:lnTo>
                    <a:lnTo>
                      <a:pt x="140" y="2580"/>
                    </a:lnTo>
                    <a:lnTo>
                      <a:pt x="125" y="2562"/>
                    </a:lnTo>
                    <a:lnTo>
                      <a:pt x="113" y="2541"/>
                    </a:lnTo>
                    <a:lnTo>
                      <a:pt x="103" y="2517"/>
                    </a:lnTo>
                    <a:lnTo>
                      <a:pt x="95" y="2495"/>
                    </a:lnTo>
                    <a:lnTo>
                      <a:pt x="89" y="2469"/>
                    </a:lnTo>
                    <a:lnTo>
                      <a:pt x="86" y="2447"/>
                    </a:lnTo>
                    <a:lnTo>
                      <a:pt x="79" y="2447"/>
                    </a:lnTo>
                    <a:lnTo>
                      <a:pt x="76" y="2451"/>
                    </a:lnTo>
                    <a:lnTo>
                      <a:pt x="74" y="2456"/>
                    </a:lnTo>
                    <a:lnTo>
                      <a:pt x="74" y="2463"/>
                    </a:lnTo>
                    <a:lnTo>
                      <a:pt x="73" y="2468"/>
                    </a:lnTo>
                    <a:lnTo>
                      <a:pt x="71" y="2472"/>
                    </a:lnTo>
                    <a:lnTo>
                      <a:pt x="67" y="2474"/>
                    </a:lnTo>
                    <a:lnTo>
                      <a:pt x="61" y="2474"/>
                    </a:lnTo>
                    <a:lnTo>
                      <a:pt x="44" y="2440"/>
                    </a:lnTo>
                    <a:lnTo>
                      <a:pt x="34" y="2405"/>
                    </a:lnTo>
                    <a:lnTo>
                      <a:pt x="27" y="2368"/>
                    </a:lnTo>
                    <a:lnTo>
                      <a:pt x="24" y="2332"/>
                    </a:lnTo>
                    <a:lnTo>
                      <a:pt x="19" y="2294"/>
                    </a:lnTo>
                    <a:lnTo>
                      <a:pt x="16" y="2255"/>
                    </a:lnTo>
                    <a:lnTo>
                      <a:pt x="12" y="2218"/>
                    </a:lnTo>
                    <a:lnTo>
                      <a:pt x="6" y="2182"/>
                    </a:lnTo>
                    <a:lnTo>
                      <a:pt x="0" y="1930"/>
                    </a:lnTo>
                    <a:lnTo>
                      <a:pt x="3" y="1911"/>
                    </a:lnTo>
                    <a:lnTo>
                      <a:pt x="7" y="1893"/>
                    </a:lnTo>
                    <a:lnTo>
                      <a:pt x="9" y="1874"/>
                    </a:lnTo>
                    <a:lnTo>
                      <a:pt x="12" y="1856"/>
                    </a:lnTo>
                    <a:lnTo>
                      <a:pt x="13" y="1837"/>
                    </a:lnTo>
                    <a:lnTo>
                      <a:pt x="16" y="1819"/>
                    </a:lnTo>
                    <a:lnTo>
                      <a:pt x="19" y="1801"/>
                    </a:lnTo>
                    <a:lnTo>
                      <a:pt x="25" y="1786"/>
                    </a:lnTo>
                    <a:lnTo>
                      <a:pt x="34" y="1752"/>
                    </a:lnTo>
                    <a:lnTo>
                      <a:pt x="43" y="1718"/>
                    </a:lnTo>
                    <a:lnTo>
                      <a:pt x="52" y="1683"/>
                    </a:lnTo>
                    <a:lnTo>
                      <a:pt x="64" y="1651"/>
                    </a:lnTo>
                    <a:lnTo>
                      <a:pt x="74" y="1616"/>
                    </a:lnTo>
                    <a:lnTo>
                      <a:pt x="88" y="1584"/>
                    </a:lnTo>
                    <a:lnTo>
                      <a:pt x="103" y="1552"/>
                    </a:lnTo>
                    <a:lnTo>
                      <a:pt x="120" y="1523"/>
                    </a:lnTo>
                    <a:lnTo>
                      <a:pt x="120" y="1500"/>
                    </a:lnTo>
                    <a:lnTo>
                      <a:pt x="149" y="1442"/>
                    </a:lnTo>
                    <a:lnTo>
                      <a:pt x="181" y="1386"/>
                    </a:lnTo>
                    <a:lnTo>
                      <a:pt x="217" y="1328"/>
                    </a:lnTo>
                    <a:lnTo>
                      <a:pt x="259" y="1275"/>
                    </a:lnTo>
                    <a:lnTo>
                      <a:pt x="302" y="1223"/>
                    </a:lnTo>
                    <a:lnTo>
                      <a:pt x="351" y="1179"/>
                    </a:lnTo>
                    <a:lnTo>
                      <a:pt x="403" y="1139"/>
                    </a:lnTo>
                    <a:lnTo>
                      <a:pt x="461" y="1107"/>
                    </a:lnTo>
                    <a:lnTo>
                      <a:pt x="478" y="1088"/>
                    </a:lnTo>
                    <a:lnTo>
                      <a:pt x="497" y="1074"/>
                    </a:lnTo>
                    <a:lnTo>
                      <a:pt x="518" y="1061"/>
                    </a:lnTo>
                    <a:lnTo>
                      <a:pt x="540" y="1052"/>
                    </a:lnTo>
                    <a:lnTo>
                      <a:pt x="561" y="1043"/>
                    </a:lnTo>
                    <a:lnTo>
                      <a:pt x="583" y="1034"/>
                    </a:lnTo>
                    <a:lnTo>
                      <a:pt x="606" y="1025"/>
                    </a:lnTo>
                    <a:lnTo>
                      <a:pt x="629" y="1016"/>
                    </a:lnTo>
                    <a:lnTo>
                      <a:pt x="679" y="985"/>
                    </a:lnTo>
                    <a:lnTo>
                      <a:pt x="731" y="958"/>
                    </a:lnTo>
                    <a:lnTo>
                      <a:pt x="783" y="933"/>
                    </a:lnTo>
                    <a:lnTo>
                      <a:pt x="836" y="909"/>
                    </a:lnTo>
                    <a:lnTo>
                      <a:pt x="889" y="884"/>
                    </a:lnTo>
                    <a:lnTo>
                      <a:pt x="942" y="859"/>
                    </a:lnTo>
                    <a:lnTo>
                      <a:pt x="994" y="830"/>
                    </a:lnTo>
                    <a:lnTo>
                      <a:pt x="1046" y="801"/>
                    </a:lnTo>
                    <a:lnTo>
                      <a:pt x="1070" y="789"/>
                    </a:lnTo>
                    <a:lnTo>
                      <a:pt x="1094" y="777"/>
                    </a:lnTo>
                    <a:lnTo>
                      <a:pt x="1118" y="763"/>
                    </a:lnTo>
                    <a:lnTo>
                      <a:pt x="1142" y="751"/>
                    </a:lnTo>
                    <a:lnTo>
                      <a:pt x="1164" y="737"/>
                    </a:lnTo>
                    <a:lnTo>
                      <a:pt x="1188" y="720"/>
                    </a:lnTo>
                    <a:lnTo>
                      <a:pt x="1210" y="702"/>
                    </a:lnTo>
                    <a:lnTo>
                      <a:pt x="1234" y="684"/>
                    </a:lnTo>
                    <a:lnTo>
                      <a:pt x="1241" y="689"/>
                    </a:lnTo>
                    <a:lnTo>
                      <a:pt x="1250" y="690"/>
                    </a:lnTo>
                    <a:lnTo>
                      <a:pt x="1313" y="623"/>
                    </a:lnTo>
                    <a:lnTo>
                      <a:pt x="1372" y="556"/>
                    </a:lnTo>
                    <a:lnTo>
                      <a:pt x="1429" y="485"/>
                    </a:lnTo>
                    <a:lnTo>
                      <a:pt x="1482" y="414"/>
                    </a:lnTo>
                    <a:lnTo>
                      <a:pt x="1530" y="339"/>
                    </a:lnTo>
                    <a:lnTo>
                      <a:pt x="1575" y="263"/>
                    </a:lnTo>
                    <a:lnTo>
                      <a:pt x="1613" y="186"/>
                    </a:lnTo>
                    <a:lnTo>
                      <a:pt x="1649" y="107"/>
                    </a:lnTo>
                    <a:lnTo>
                      <a:pt x="1710" y="0"/>
                    </a:lnTo>
                    <a:lnTo>
                      <a:pt x="1715" y="0"/>
                    </a:lnTo>
                    <a:lnTo>
                      <a:pt x="1721" y="0"/>
                    </a:lnTo>
                    <a:lnTo>
                      <a:pt x="1727" y="0"/>
                    </a:lnTo>
                    <a:lnTo>
                      <a:pt x="1731" y="6"/>
                    </a:lnTo>
                    <a:close/>
                  </a:path>
                </a:pathLst>
              </a:custGeom>
              <a:solidFill>
                <a:srgbClr val="FFF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6" name="Freeform 47"/>
              <p:cNvSpPr>
                <a:spLocks/>
              </p:cNvSpPr>
              <p:nvPr/>
            </p:nvSpPr>
            <p:spPr bwMode="auto">
              <a:xfrm>
                <a:off x="307" y="813"/>
                <a:ext cx="20" cy="23"/>
              </a:xfrm>
              <a:custGeom>
                <a:avLst/>
                <a:gdLst>
                  <a:gd name="T0" fmla="*/ 40 w 40"/>
                  <a:gd name="T1" fmla="*/ 46 h 46"/>
                  <a:gd name="T2" fmla="*/ 27 w 40"/>
                  <a:gd name="T3" fmla="*/ 36 h 46"/>
                  <a:gd name="T4" fmla="*/ 15 w 40"/>
                  <a:gd name="T5" fmla="*/ 27 h 46"/>
                  <a:gd name="T6" fmla="*/ 5 w 40"/>
                  <a:gd name="T7" fmla="*/ 13 h 46"/>
                  <a:gd name="T8" fmla="*/ 0 w 40"/>
                  <a:gd name="T9" fmla="*/ 0 h 46"/>
                  <a:gd name="T10" fmla="*/ 12 w 40"/>
                  <a:gd name="T11" fmla="*/ 9 h 46"/>
                  <a:gd name="T12" fmla="*/ 24 w 40"/>
                  <a:gd name="T13" fmla="*/ 19 h 46"/>
                  <a:gd name="T14" fmla="*/ 34 w 40"/>
                  <a:gd name="T15" fmla="*/ 31 h 46"/>
                  <a:gd name="T16" fmla="*/ 40 w 40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6">
                    <a:moveTo>
                      <a:pt x="40" y="46"/>
                    </a:moveTo>
                    <a:lnTo>
                      <a:pt x="27" y="36"/>
                    </a:lnTo>
                    <a:lnTo>
                      <a:pt x="15" y="27"/>
                    </a:lnTo>
                    <a:lnTo>
                      <a:pt x="5" y="13"/>
                    </a:lnTo>
                    <a:lnTo>
                      <a:pt x="0" y="0"/>
                    </a:lnTo>
                    <a:lnTo>
                      <a:pt x="12" y="9"/>
                    </a:lnTo>
                    <a:lnTo>
                      <a:pt x="24" y="19"/>
                    </a:lnTo>
                    <a:lnTo>
                      <a:pt x="34" y="31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7" name="Freeform 48"/>
              <p:cNvSpPr>
                <a:spLocks/>
              </p:cNvSpPr>
              <p:nvPr/>
            </p:nvSpPr>
            <p:spPr bwMode="auto">
              <a:xfrm>
                <a:off x="-548" y="890"/>
                <a:ext cx="123" cy="183"/>
              </a:xfrm>
              <a:custGeom>
                <a:avLst/>
                <a:gdLst>
                  <a:gd name="T0" fmla="*/ 246 w 246"/>
                  <a:gd name="T1" fmla="*/ 0 h 366"/>
                  <a:gd name="T2" fmla="*/ 227 w 246"/>
                  <a:gd name="T3" fmla="*/ 42 h 366"/>
                  <a:gd name="T4" fmla="*/ 209 w 246"/>
                  <a:gd name="T5" fmla="*/ 85 h 366"/>
                  <a:gd name="T6" fmla="*/ 189 w 246"/>
                  <a:gd name="T7" fmla="*/ 128 h 366"/>
                  <a:gd name="T8" fmla="*/ 170 w 246"/>
                  <a:gd name="T9" fmla="*/ 171 h 366"/>
                  <a:gd name="T10" fmla="*/ 148 w 246"/>
                  <a:gd name="T11" fmla="*/ 213 h 366"/>
                  <a:gd name="T12" fmla="*/ 125 w 246"/>
                  <a:gd name="T13" fmla="*/ 255 h 366"/>
                  <a:gd name="T14" fmla="*/ 99 w 246"/>
                  <a:gd name="T15" fmla="*/ 295 h 366"/>
                  <a:gd name="T16" fmla="*/ 70 w 246"/>
                  <a:gd name="T17" fmla="*/ 335 h 366"/>
                  <a:gd name="T18" fmla="*/ 61 w 246"/>
                  <a:gd name="T19" fmla="*/ 295 h 366"/>
                  <a:gd name="T20" fmla="*/ 54 w 246"/>
                  <a:gd name="T21" fmla="*/ 305 h 366"/>
                  <a:gd name="T22" fmla="*/ 48 w 246"/>
                  <a:gd name="T23" fmla="*/ 316 h 366"/>
                  <a:gd name="T24" fmla="*/ 42 w 246"/>
                  <a:gd name="T25" fmla="*/ 325 h 366"/>
                  <a:gd name="T26" fmla="*/ 36 w 246"/>
                  <a:gd name="T27" fmla="*/ 335 h 366"/>
                  <a:gd name="T28" fmla="*/ 27 w 246"/>
                  <a:gd name="T29" fmla="*/ 343 h 366"/>
                  <a:gd name="T30" fmla="*/ 20 w 246"/>
                  <a:gd name="T31" fmla="*/ 350 h 366"/>
                  <a:gd name="T32" fmla="*/ 9 w 246"/>
                  <a:gd name="T33" fmla="*/ 357 h 366"/>
                  <a:gd name="T34" fmla="*/ 0 w 246"/>
                  <a:gd name="T35" fmla="*/ 366 h 366"/>
                  <a:gd name="T36" fmla="*/ 21 w 246"/>
                  <a:gd name="T37" fmla="*/ 334 h 366"/>
                  <a:gd name="T38" fmla="*/ 45 w 246"/>
                  <a:gd name="T39" fmla="*/ 301 h 366"/>
                  <a:gd name="T40" fmla="*/ 69 w 246"/>
                  <a:gd name="T41" fmla="*/ 268 h 366"/>
                  <a:gd name="T42" fmla="*/ 96 w 246"/>
                  <a:gd name="T43" fmla="*/ 237 h 366"/>
                  <a:gd name="T44" fmla="*/ 119 w 246"/>
                  <a:gd name="T45" fmla="*/ 204 h 366"/>
                  <a:gd name="T46" fmla="*/ 143 w 246"/>
                  <a:gd name="T47" fmla="*/ 171 h 366"/>
                  <a:gd name="T48" fmla="*/ 164 w 246"/>
                  <a:gd name="T49" fmla="*/ 137 h 366"/>
                  <a:gd name="T50" fmla="*/ 186 w 246"/>
                  <a:gd name="T51" fmla="*/ 104 h 366"/>
                  <a:gd name="T52" fmla="*/ 192 w 246"/>
                  <a:gd name="T53" fmla="*/ 90 h 366"/>
                  <a:gd name="T54" fmla="*/ 200 w 246"/>
                  <a:gd name="T55" fmla="*/ 76 h 366"/>
                  <a:gd name="T56" fmla="*/ 207 w 246"/>
                  <a:gd name="T57" fmla="*/ 61 h 366"/>
                  <a:gd name="T58" fmla="*/ 215 w 246"/>
                  <a:gd name="T59" fmla="*/ 48 h 366"/>
                  <a:gd name="T60" fmla="*/ 221 w 246"/>
                  <a:gd name="T61" fmla="*/ 34 h 366"/>
                  <a:gd name="T62" fmla="*/ 228 w 246"/>
                  <a:gd name="T63" fmla="*/ 21 h 366"/>
                  <a:gd name="T64" fmla="*/ 235 w 246"/>
                  <a:gd name="T65" fmla="*/ 9 h 366"/>
                  <a:gd name="T66" fmla="*/ 246 w 246"/>
                  <a:gd name="T67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366">
                    <a:moveTo>
                      <a:pt x="246" y="0"/>
                    </a:moveTo>
                    <a:lnTo>
                      <a:pt x="227" y="42"/>
                    </a:lnTo>
                    <a:lnTo>
                      <a:pt x="209" y="85"/>
                    </a:lnTo>
                    <a:lnTo>
                      <a:pt x="189" y="128"/>
                    </a:lnTo>
                    <a:lnTo>
                      <a:pt x="170" y="171"/>
                    </a:lnTo>
                    <a:lnTo>
                      <a:pt x="148" y="213"/>
                    </a:lnTo>
                    <a:lnTo>
                      <a:pt x="125" y="255"/>
                    </a:lnTo>
                    <a:lnTo>
                      <a:pt x="99" y="295"/>
                    </a:lnTo>
                    <a:lnTo>
                      <a:pt x="70" y="335"/>
                    </a:lnTo>
                    <a:lnTo>
                      <a:pt x="61" y="295"/>
                    </a:lnTo>
                    <a:lnTo>
                      <a:pt x="54" y="305"/>
                    </a:lnTo>
                    <a:lnTo>
                      <a:pt x="48" y="316"/>
                    </a:lnTo>
                    <a:lnTo>
                      <a:pt x="42" y="325"/>
                    </a:lnTo>
                    <a:lnTo>
                      <a:pt x="36" y="335"/>
                    </a:lnTo>
                    <a:lnTo>
                      <a:pt x="27" y="343"/>
                    </a:lnTo>
                    <a:lnTo>
                      <a:pt x="20" y="350"/>
                    </a:lnTo>
                    <a:lnTo>
                      <a:pt x="9" y="357"/>
                    </a:lnTo>
                    <a:lnTo>
                      <a:pt x="0" y="366"/>
                    </a:lnTo>
                    <a:lnTo>
                      <a:pt x="21" y="334"/>
                    </a:lnTo>
                    <a:lnTo>
                      <a:pt x="45" y="301"/>
                    </a:lnTo>
                    <a:lnTo>
                      <a:pt x="69" y="268"/>
                    </a:lnTo>
                    <a:lnTo>
                      <a:pt x="96" y="237"/>
                    </a:lnTo>
                    <a:lnTo>
                      <a:pt x="119" y="204"/>
                    </a:lnTo>
                    <a:lnTo>
                      <a:pt x="143" y="171"/>
                    </a:lnTo>
                    <a:lnTo>
                      <a:pt x="164" y="137"/>
                    </a:lnTo>
                    <a:lnTo>
                      <a:pt x="186" y="104"/>
                    </a:lnTo>
                    <a:lnTo>
                      <a:pt x="192" y="90"/>
                    </a:lnTo>
                    <a:lnTo>
                      <a:pt x="200" y="76"/>
                    </a:lnTo>
                    <a:lnTo>
                      <a:pt x="207" y="61"/>
                    </a:lnTo>
                    <a:lnTo>
                      <a:pt x="215" y="48"/>
                    </a:lnTo>
                    <a:lnTo>
                      <a:pt x="221" y="34"/>
                    </a:lnTo>
                    <a:lnTo>
                      <a:pt x="228" y="21"/>
                    </a:lnTo>
                    <a:lnTo>
                      <a:pt x="235" y="9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8" name="Freeform 49"/>
              <p:cNvSpPr>
                <a:spLocks/>
              </p:cNvSpPr>
              <p:nvPr/>
            </p:nvSpPr>
            <p:spPr bwMode="auto">
              <a:xfrm>
                <a:off x="-649" y="954"/>
                <a:ext cx="126" cy="177"/>
              </a:xfrm>
              <a:custGeom>
                <a:avLst/>
                <a:gdLst>
                  <a:gd name="T0" fmla="*/ 0 w 251"/>
                  <a:gd name="T1" fmla="*/ 353 h 353"/>
                  <a:gd name="T2" fmla="*/ 0 w 251"/>
                  <a:gd name="T3" fmla="*/ 341 h 353"/>
                  <a:gd name="T4" fmla="*/ 251 w 251"/>
                  <a:gd name="T5" fmla="*/ 0 h 353"/>
                  <a:gd name="T6" fmla="*/ 231 w 251"/>
                  <a:gd name="T7" fmla="*/ 47 h 353"/>
                  <a:gd name="T8" fmla="*/ 207 w 251"/>
                  <a:gd name="T9" fmla="*/ 95 h 353"/>
                  <a:gd name="T10" fmla="*/ 178 w 251"/>
                  <a:gd name="T11" fmla="*/ 141 h 353"/>
                  <a:gd name="T12" fmla="*/ 147 w 251"/>
                  <a:gd name="T13" fmla="*/ 187 h 353"/>
                  <a:gd name="T14" fmla="*/ 111 w 251"/>
                  <a:gd name="T15" fmla="*/ 230 h 353"/>
                  <a:gd name="T16" fmla="*/ 77 w 251"/>
                  <a:gd name="T17" fmla="*/ 272 h 353"/>
                  <a:gd name="T18" fmla="*/ 39 w 251"/>
                  <a:gd name="T19" fmla="*/ 312 h 353"/>
                  <a:gd name="T20" fmla="*/ 0 w 251"/>
                  <a:gd name="T21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1" h="353">
                    <a:moveTo>
                      <a:pt x="0" y="353"/>
                    </a:moveTo>
                    <a:lnTo>
                      <a:pt x="0" y="341"/>
                    </a:lnTo>
                    <a:lnTo>
                      <a:pt x="251" y="0"/>
                    </a:lnTo>
                    <a:lnTo>
                      <a:pt x="231" y="47"/>
                    </a:lnTo>
                    <a:lnTo>
                      <a:pt x="207" y="95"/>
                    </a:lnTo>
                    <a:lnTo>
                      <a:pt x="178" y="141"/>
                    </a:lnTo>
                    <a:lnTo>
                      <a:pt x="147" y="187"/>
                    </a:lnTo>
                    <a:lnTo>
                      <a:pt x="111" y="230"/>
                    </a:lnTo>
                    <a:lnTo>
                      <a:pt x="77" y="272"/>
                    </a:lnTo>
                    <a:lnTo>
                      <a:pt x="39" y="312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9" name="Freeform 50"/>
              <p:cNvSpPr>
                <a:spLocks/>
              </p:cNvSpPr>
              <p:nvPr/>
            </p:nvSpPr>
            <p:spPr bwMode="auto">
              <a:xfrm>
                <a:off x="-570" y="1093"/>
                <a:ext cx="7" cy="6"/>
              </a:xfrm>
              <a:custGeom>
                <a:avLst/>
                <a:gdLst>
                  <a:gd name="T0" fmla="*/ 4 w 13"/>
                  <a:gd name="T1" fmla="*/ 9 h 13"/>
                  <a:gd name="T2" fmla="*/ 0 w 13"/>
                  <a:gd name="T3" fmla="*/ 13 h 13"/>
                  <a:gd name="T4" fmla="*/ 1 w 13"/>
                  <a:gd name="T5" fmla="*/ 9 h 13"/>
                  <a:gd name="T6" fmla="*/ 6 w 13"/>
                  <a:gd name="T7" fmla="*/ 1 h 13"/>
                  <a:gd name="T8" fmla="*/ 13 w 13"/>
                  <a:gd name="T9" fmla="*/ 0 h 13"/>
                  <a:gd name="T10" fmla="*/ 4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4" y="9"/>
                    </a:moveTo>
                    <a:lnTo>
                      <a:pt x="0" y="13"/>
                    </a:lnTo>
                    <a:lnTo>
                      <a:pt x="1" y="9"/>
                    </a:lnTo>
                    <a:lnTo>
                      <a:pt x="6" y="1"/>
                    </a:lnTo>
                    <a:lnTo>
                      <a:pt x="13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0" name="Freeform 51"/>
              <p:cNvSpPr>
                <a:spLocks/>
              </p:cNvSpPr>
              <p:nvPr/>
            </p:nvSpPr>
            <p:spPr bwMode="auto">
              <a:xfrm>
                <a:off x="-204" y="1120"/>
                <a:ext cx="36" cy="38"/>
              </a:xfrm>
              <a:custGeom>
                <a:avLst/>
                <a:gdLst>
                  <a:gd name="T0" fmla="*/ 73 w 73"/>
                  <a:gd name="T1" fmla="*/ 0 h 76"/>
                  <a:gd name="T2" fmla="*/ 63 w 73"/>
                  <a:gd name="T3" fmla="*/ 9 h 76"/>
                  <a:gd name="T4" fmla="*/ 55 w 73"/>
                  <a:gd name="T5" fmla="*/ 19 h 76"/>
                  <a:gd name="T6" fmla="*/ 48 w 73"/>
                  <a:gd name="T7" fmla="*/ 31 h 76"/>
                  <a:gd name="T8" fmla="*/ 42 w 73"/>
                  <a:gd name="T9" fmla="*/ 44 h 76"/>
                  <a:gd name="T10" fmla="*/ 33 w 73"/>
                  <a:gd name="T11" fmla="*/ 53 h 76"/>
                  <a:gd name="T12" fmla="*/ 24 w 73"/>
                  <a:gd name="T13" fmla="*/ 64 h 76"/>
                  <a:gd name="T14" fmla="*/ 13 w 73"/>
                  <a:gd name="T15" fmla="*/ 71 h 76"/>
                  <a:gd name="T16" fmla="*/ 0 w 73"/>
                  <a:gd name="T17" fmla="*/ 76 h 76"/>
                  <a:gd name="T18" fmla="*/ 9 w 73"/>
                  <a:gd name="T19" fmla="*/ 65 h 76"/>
                  <a:gd name="T20" fmla="*/ 19 w 73"/>
                  <a:gd name="T21" fmla="*/ 55 h 76"/>
                  <a:gd name="T22" fmla="*/ 28 w 73"/>
                  <a:gd name="T23" fmla="*/ 44 h 76"/>
                  <a:gd name="T24" fmla="*/ 37 w 73"/>
                  <a:gd name="T25" fmla="*/ 35 h 76"/>
                  <a:gd name="T26" fmla="*/ 45 w 73"/>
                  <a:gd name="T27" fmla="*/ 25 h 76"/>
                  <a:gd name="T28" fmla="*/ 54 w 73"/>
                  <a:gd name="T29" fmla="*/ 16 h 76"/>
                  <a:gd name="T30" fmla="*/ 63 w 73"/>
                  <a:gd name="T31" fmla="*/ 7 h 76"/>
                  <a:gd name="T32" fmla="*/ 73 w 73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76">
                    <a:moveTo>
                      <a:pt x="73" y="0"/>
                    </a:moveTo>
                    <a:lnTo>
                      <a:pt x="63" y="9"/>
                    </a:lnTo>
                    <a:lnTo>
                      <a:pt x="55" y="19"/>
                    </a:lnTo>
                    <a:lnTo>
                      <a:pt x="48" y="31"/>
                    </a:lnTo>
                    <a:lnTo>
                      <a:pt x="42" y="44"/>
                    </a:lnTo>
                    <a:lnTo>
                      <a:pt x="33" y="53"/>
                    </a:lnTo>
                    <a:lnTo>
                      <a:pt x="24" y="64"/>
                    </a:lnTo>
                    <a:lnTo>
                      <a:pt x="13" y="71"/>
                    </a:lnTo>
                    <a:lnTo>
                      <a:pt x="0" y="76"/>
                    </a:lnTo>
                    <a:lnTo>
                      <a:pt x="9" y="65"/>
                    </a:lnTo>
                    <a:lnTo>
                      <a:pt x="19" y="55"/>
                    </a:lnTo>
                    <a:lnTo>
                      <a:pt x="28" y="44"/>
                    </a:lnTo>
                    <a:lnTo>
                      <a:pt x="37" y="35"/>
                    </a:lnTo>
                    <a:lnTo>
                      <a:pt x="45" y="25"/>
                    </a:lnTo>
                    <a:lnTo>
                      <a:pt x="54" y="16"/>
                    </a:lnTo>
                    <a:lnTo>
                      <a:pt x="63" y="7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1" name="Freeform 52"/>
              <p:cNvSpPr>
                <a:spLocks/>
              </p:cNvSpPr>
              <p:nvPr/>
            </p:nvSpPr>
            <p:spPr bwMode="auto">
              <a:xfrm>
                <a:off x="-775" y="1172"/>
                <a:ext cx="49" cy="47"/>
              </a:xfrm>
              <a:custGeom>
                <a:avLst/>
                <a:gdLst>
                  <a:gd name="T0" fmla="*/ 0 w 99"/>
                  <a:gd name="T1" fmla="*/ 92 h 92"/>
                  <a:gd name="T2" fmla="*/ 99 w 99"/>
                  <a:gd name="T3" fmla="*/ 0 h 92"/>
                  <a:gd name="T4" fmla="*/ 85 w 99"/>
                  <a:gd name="T5" fmla="*/ 12 h 92"/>
                  <a:gd name="T6" fmla="*/ 75 w 99"/>
                  <a:gd name="T7" fmla="*/ 25 h 92"/>
                  <a:gd name="T8" fmla="*/ 64 w 99"/>
                  <a:gd name="T9" fmla="*/ 39 h 92"/>
                  <a:gd name="T10" fmla="*/ 54 w 99"/>
                  <a:gd name="T11" fmla="*/ 52 h 92"/>
                  <a:gd name="T12" fmla="*/ 40 w 99"/>
                  <a:gd name="T13" fmla="*/ 64 h 92"/>
                  <a:gd name="T14" fmla="*/ 29 w 99"/>
                  <a:gd name="T15" fmla="*/ 76 h 92"/>
                  <a:gd name="T16" fmla="*/ 15 w 99"/>
                  <a:gd name="T17" fmla="*/ 83 h 92"/>
                  <a:gd name="T18" fmla="*/ 0 w 99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92">
                    <a:moveTo>
                      <a:pt x="0" y="92"/>
                    </a:moveTo>
                    <a:lnTo>
                      <a:pt x="99" y="0"/>
                    </a:lnTo>
                    <a:lnTo>
                      <a:pt x="85" y="12"/>
                    </a:lnTo>
                    <a:lnTo>
                      <a:pt x="75" y="25"/>
                    </a:lnTo>
                    <a:lnTo>
                      <a:pt x="64" y="39"/>
                    </a:lnTo>
                    <a:lnTo>
                      <a:pt x="54" y="52"/>
                    </a:lnTo>
                    <a:lnTo>
                      <a:pt x="40" y="64"/>
                    </a:lnTo>
                    <a:lnTo>
                      <a:pt x="29" y="76"/>
                    </a:lnTo>
                    <a:lnTo>
                      <a:pt x="15" y="83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2" name="Freeform 53"/>
              <p:cNvSpPr>
                <a:spLocks/>
              </p:cNvSpPr>
              <p:nvPr/>
            </p:nvSpPr>
            <p:spPr bwMode="auto">
              <a:xfrm>
                <a:off x="10" y="1220"/>
                <a:ext cx="85" cy="69"/>
              </a:xfrm>
              <a:custGeom>
                <a:avLst/>
                <a:gdLst>
                  <a:gd name="T0" fmla="*/ 169 w 169"/>
                  <a:gd name="T1" fmla="*/ 0 h 137"/>
                  <a:gd name="T2" fmla="*/ 156 w 169"/>
                  <a:gd name="T3" fmla="*/ 18 h 137"/>
                  <a:gd name="T4" fmla="*/ 143 w 169"/>
                  <a:gd name="T5" fmla="*/ 36 h 137"/>
                  <a:gd name="T6" fmla="*/ 126 w 169"/>
                  <a:gd name="T7" fmla="*/ 52 h 137"/>
                  <a:gd name="T8" fmla="*/ 111 w 169"/>
                  <a:gd name="T9" fmla="*/ 70 h 137"/>
                  <a:gd name="T10" fmla="*/ 94 w 169"/>
                  <a:gd name="T11" fmla="*/ 85 h 137"/>
                  <a:gd name="T12" fmla="*/ 77 w 169"/>
                  <a:gd name="T13" fmla="*/ 101 h 137"/>
                  <a:gd name="T14" fmla="*/ 61 w 169"/>
                  <a:gd name="T15" fmla="*/ 119 h 137"/>
                  <a:gd name="T16" fmla="*/ 49 w 169"/>
                  <a:gd name="T17" fmla="*/ 137 h 137"/>
                  <a:gd name="T18" fmla="*/ 34 w 169"/>
                  <a:gd name="T19" fmla="*/ 136 h 137"/>
                  <a:gd name="T20" fmla="*/ 24 w 169"/>
                  <a:gd name="T21" fmla="*/ 127 h 137"/>
                  <a:gd name="T22" fmla="*/ 18 w 169"/>
                  <a:gd name="T23" fmla="*/ 122 h 137"/>
                  <a:gd name="T24" fmla="*/ 12 w 169"/>
                  <a:gd name="T25" fmla="*/ 121 h 137"/>
                  <a:gd name="T26" fmla="*/ 6 w 169"/>
                  <a:gd name="T27" fmla="*/ 121 h 137"/>
                  <a:gd name="T28" fmla="*/ 0 w 169"/>
                  <a:gd name="T29" fmla="*/ 128 h 137"/>
                  <a:gd name="T30" fmla="*/ 21 w 169"/>
                  <a:gd name="T31" fmla="*/ 110 h 137"/>
                  <a:gd name="T32" fmla="*/ 41 w 169"/>
                  <a:gd name="T33" fmla="*/ 95 h 137"/>
                  <a:gd name="T34" fmla="*/ 62 w 169"/>
                  <a:gd name="T35" fmla="*/ 79 h 137"/>
                  <a:gd name="T36" fmla="*/ 85 w 169"/>
                  <a:gd name="T37" fmla="*/ 64 h 137"/>
                  <a:gd name="T38" fmla="*/ 105 w 169"/>
                  <a:gd name="T39" fmla="*/ 46 h 137"/>
                  <a:gd name="T40" fmla="*/ 126 w 169"/>
                  <a:gd name="T41" fmla="*/ 31 h 137"/>
                  <a:gd name="T42" fmla="*/ 147 w 169"/>
                  <a:gd name="T43" fmla="*/ 15 h 137"/>
                  <a:gd name="T44" fmla="*/ 169 w 169"/>
                  <a:gd name="T4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9" h="137">
                    <a:moveTo>
                      <a:pt x="169" y="0"/>
                    </a:moveTo>
                    <a:lnTo>
                      <a:pt x="156" y="18"/>
                    </a:lnTo>
                    <a:lnTo>
                      <a:pt x="143" y="36"/>
                    </a:lnTo>
                    <a:lnTo>
                      <a:pt x="126" y="52"/>
                    </a:lnTo>
                    <a:lnTo>
                      <a:pt x="111" y="70"/>
                    </a:lnTo>
                    <a:lnTo>
                      <a:pt x="94" y="85"/>
                    </a:lnTo>
                    <a:lnTo>
                      <a:pt x="77" y="101"/>
                    </a:lnTo>
                    <a:lnTo>
                      <a:pt x="61" y="119"/>
                    </a:lnTo>
                    <a:lnTo>
                      <a:pt x="49" y="137"/>
                    </a:lnTo>
                    <a:lnTo>
                      <a:pt x="34" y="136"/>
                    </a:lnTo>
                    <a:lnTo>
                      <a:pt x="24" y="127"/>
                    </a:lnTo>
                    <a:lnTo>
                      <a:pt x="18" y="122"/>
                    </a:lnTo>
                    <a:lnTo>
                      <a:pt x="12" y="121"/>
                    </a:lnTo>
                    <a:lnTo>
                      <a:pt x="6" y="121"/>
                    </a:lnTo>
                    <a:lnTo>
                      <a:pt x="0" y="128"/>
                    </a:lnTo>
                    <a:lnTo>
                      <a:pt x="21" y="110"/>
                    </a:lnTo>
                    <a:lnTo>
                      <a:pt x="41" y="95"/>
                    </a:lnTo>
                    <a:lnTo>
                      <a:pt x="62" y="79"/>
                    </a:lnTo>
                    <a:lnTo>
                      <a:pt x="85" y="64"/>
                    </a:lnTo>
                    <a:lnTo>
                      <a:pt x="105" y="46"/>
                    </a:lnTo>
                    <a:lnTo>
                      <a:pt x="126" y="31"/>
                    </a:lnTo>
                    <a:lnTo>
                      <a:pt x="147" y="15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3" name="Freeform 54"/>
              <p:cNvSpPr>
                <a:spLocks/>
              </p:cNvSpPr>
              <p:nvPr/>
            </p:nvSpPr>
            <p:spPr bwMode="auto">
              <a:xfrm>
                <a:off x="-867" y="1243"/>
                <a:ext cx="18" cy="11"/>
              </a:xfrm>
              <a:custGeom>
                <a:avLst/>
                <a:gdLst>
                  <a:gd name="T0" fmla="*/ 0 w 35"/>
                  <a:gd name="T1" fmla="*/ 21 h 21"/>
                  <a:gd name="T2" fmla="*/ 35 w 35"/>
                  <a:gd name="T3" fmla="*/ 0 h 21"/>
                  <a:gd name="T4" fmla="*/ 9 w 35"/>
                  <a:gd name="T5" fmla="*/ 21 h 21"/>
                  <a:gd name="T6" fmla="*/ 0 w 35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1">
                    <a:moveTo>
                      <a:pt x="0" y="21"/>
                    </a:moveTo>
                    <a:lnTo>
                      <a:pt x="35" y="0"/>
                    </a:lnTo>
                    <a:lnTo>
                      <a:pt x="9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4" name="Freeform 55"/>
              <p:cNvSpPr>
                <a:spLocks/>
              </p:cNvSpPr>
              <p:nvPr/>
            </p:nvSpPr>
            <p:spPr bwMode="auto">
              <a:xfrm>
                <a:off x="-932" y="1257"/>
                <a:ext cx="59" cy="32"/>
              </a:xfrm>
              <a:custGeom>
                <a:avLst/>
                <a:gdLst>
                  <a:gd name="T0" fmla="*/ 118 w 118"/>
                  <a:gd name="T1" fmla="*/ 0 h 64"/>
                  <a:gd name="T2" fmla="*/ 104 w 118"/>
                  <a:gd name="T3" fmla="*/ 9 h 64"/>
                  <a:gd name="T4" fmla="*/ 91 w 118"/>
                  <a:gd name="T5" fmla="*/ 18 h 64"/>
                  <a:gd name="T6" fmla="*/ 76 w 118"/>
                  <a:gd name="T7" fmla="*/ 25 h 64"/>
                  <a:gd name="T8" fmla="*/ 61 w 118"/>
                  <a:gd name="T9" fmla="*/ 34 h 64"/>
                  <a:gd name="T10" fmla="*/ 45 w 118"/>
                  <a:gd name="T11" fmla="*/ 40 h 64"/>
                  <a:gd name="T12" fmla="*/ 30 w 118"/>
                  <a:gd name="T13" fmla="*/ 49 h 64"/>
                  <a:gd name="T14" fmla="*/ 14 w 118"/>
                  <a:gd name="T15" fmla="*/ 55 h 64"/>
                  <a:gd name="T16" fmla="*/ 0 w 118"/>
                  <a:gd name="T17" fmla="*/ 64 h 64"/>
                  <a:gd name="T18" fmla="*/ 14 w 118"/>
                  <a:gd name="T19" fmla="*/ 55 h 64"/>
                  <a:gd name="T20" fmla="*/ 28 w 118"/>
                  <a:gd name="T21" fmla="*/ 46 h 64"/>
                  <a:gd name="T22" fmla="*/ 42 w 118"/>
                  <a:gd name="T23" fmla="*/ 37 h 64"/>
                  <a:gd name="T24" fmla="*/ 57 w 118"/>
                  <a:gd name="T25" fmla="*/ 28 h 64"/>
                  <a:gd name="T26" fmla="*/ 70 w 118"/>
                  <a:gd name="T27" fmla="*/ 19 h 64"/>
                  <a:gd name="T28" fmla="*/ 85 w 118"/>
                  <a:gd name="T29" fmla="*/ 12 h 64"/>
                  <a:gd name="T30" fmla="*/ 100 w 118"/>
                  <a:gd name="T31" fmla="*/ 5 h 64"/>
                  <a:gd name="T32" fmla="*/ 118 w 11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" h="64">
                    <a:moveTo>
                      <a:pt x="118" y="0"/>
                    </a:moveTo>
                    <a:lnTo>
                      <a:pt x="104" y="9"/>
                    </a:lnTo>
                    <a:lnTo>
                      <a:pt x="91" y="18"/>
                    </a:lnTo>
                    <a:lnTo>
                      <a:pt x="76" y="25"/>
                    </a:lnTo>
                    <a:lnTo>
                      <a:pt x="61" y="34"/>
                    </a:lnTo>
                    <a:lnTo>
                      <a:pt x="45" y="40"/>
                    </a:lnTo>
                    <a:lnTo>
                      <a:pt x="30" y="49"/>
                    </a:lnTo>
                    <a:lnTo>
                      <a:pt x="14" y="55"/>
                    </a:lnTo>
                    <a:lnTo>
                      <a:pt x="0" y="64"/>
                    </a:lnTo>
                    <a:lnTo>
                      <a:pt x="14" y="55"/>
                    </a:lnTo>
                    <a:lnTo>
                      <a:pt x="28" y="46"/>
                    </a:lnTo>
                    <a:lnTo>
                      <a:pt x="42" y="37"/>
                    </a:lnTo>
                    <a:lnTo>
                      <a:pt x="57" y="28"/>
                    </a:lnTo>
                    <a:lnTo>
                      <a:pt x="70" y="19"/>
                    </a:lnTo>
                    <a:lnTo>
                      <a:pt x="85" y="12"/>
                    </a:lnTo>
                    <a:lnTo>
                      <a:pt x="100" y="5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5" name="Freeform 56"/>
              <p:cNvSpPr>
                <a:spLocks/>
              </p:cNvSpPr>
              <p:nvPr/>
            </p:nvSpPr>
            <p:spPr bwMode="auto">
              <a:xfrm>
                <a:off x="-1035" y="1271"/>
                <a:ext cx="11" cy="7"/>
              </a:xfrm>
              <a:custGeom>
                <a:avLst/>
                <a:gdLst>
                  <a:gd name="T0" fmla="*/ 21 w 21"/>
                  <a:gd name="T1" fmla="*/ 0 h 15"/>
                  <a:gd name="T2" fmla="*/ 15 w 21"/>
                  <a:gd name="T3" fmla="*/ 9 h 15"/>
                  <a:gd name="T4" fmla="*/ 9 w 21"/>
                  <a:gd name="T5" fmla="*/ 15 h 15"/>
                  <a:gd name="T6" fmla="*/ 0 w 21"/>
                  <a:gd name="T7" fmla="*/ 15 h 15"/>
                  <a:gd name="T8" fmla="*/ 3 w 21"/>
                  <a:gd name="T9" fmla="*/ 11 h 15"/>
                  <a:gd name="T10" fmla="*/ 7 w 21"/>
                  <a:gd name="T11" fmla="*/ 6 h 15"/>
                  <a:gd name="T12" fmla="*/ 12 w 21"/>
                  <a:gd name="T13" fmla="*/ 2 h 15"/>
                  <a:gd name="T14" fmla="*/ 21 w 2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5">
                    <a:moveTo>
                      <a:pt x="21" y="0"/>
                    </a:moveTo>
                    <a:lnTo>
                      <a:pt x="15" y="9"/>
                    </a:lnTo>
                    <a:lnTo>
                      <a:pt x="9" y="15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7" y="6"/>
                    </a:lnTo>
                    <a:lnTo>
                      <a:pt x="12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6" name="Freeform 57"/>
              <p:cNvSpPr>
                <a:spLocks/>
              </p:cNvSpPr>
              <p:nvPr/>
            </p:nvSpPr>
            <p:spPr bwMode="auto">
              <a:xfrm>
                <a:off x="-958" y="1298"/>
                <a:ext cx="10" cy="6"/>
              </a:xfrm>
              <a:custGeom>
                <a:avLst/>
                <a:gdLst>
                  <a:gd name="T0" fmla="*/ 0 w 21"/>
                  <a:gd name="T1" fmla="*/ 12 h 12"/>
                  <a:gd name="T2" fmla="*/ 12 w 21"/>
                  <a:gd name="T3" fmla="*/ 0 h 12"/>
                  <a:gd name="T4" fmla="*/ 21 w 21"/>
                  <a:gd name="T5" fmla="*/ 0 h 12"/>
                  <a:gd name="T6" fmla="*/ 0 w 2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2">
                    <a:moveTo>
                      <a:pt x="0" y="12"/>
                    </a:moveTo>
                    <a:lnTo>
                      <a:pt x="12" y="0"/>
                    </a:lnTo>
                    <a:lnTo>
                      <a:pt x="2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7" name="Freeform 58"/>
              <p:cNvSpPr>
                <a:spLocks/>
              </p:cNvSpPr>
              <p:nvPr/>
            </p:nvSpPr>
            <p:spPr bwMode="auto">
              <a:xfrm>
                <a:off x="-1184" y="1309"/>
                <a:ext cx="219" cy="155"/>
              </a:xfrm>
              <a:custGeom>
                <a:avLst/>
                <a:gdLst>
                  <a:gd name="T0" fmla="*/ 436 w 436"/>
                  <a:gd name="T1" fmla="*/ 0 h 311"/>
                  <a:gd name="T2" fmla="*/ 386 w 436"/>
                  <a:gd name="T3" fmla="*/ 30 h 311"/>
                  <a:gd name="T4" fmla="*/ 336 w 436"/>
                  <a:gd name="T5" fmla="*/ 63 h 311"/>
                  <a:gd name="T6" fmla="*/ 289 w 436"/>
                  <a:gd name="T7" fmla="*/ 97 h 311"/>
                  <a:gd name="T8" fmla="*/ 243 w 436"/>
                  <a:gd name="T9" fmla="*/ 134 h 311"/>
                  <a:gd name="T10" fmla="*/ 195 w 436"/>
                  <a:gd name="T11" fmla="*/ 171 h 311"/>
                  <a:gd name="T12" fmla="*/ 149 w 436"/>
                  <a:gd name="T13" fmla="*/ 213 h 311"/>
                  <a:gd name="T14" fmla="*/ 104 w 436"/>
                  <a:gd name="T15" fmla="*/ 253 h 311"/>
                  <a:gd name="T16" fmla="*/ 61 w 436"/>
                  <a:gd name="T17" fmla="*/ 298 h 311"/>
                  <a:gd name="T18" fmla="*/ 52 w 436"/>
                  <a:gd name="T19" fmla="*/ 300 h 311"/>
                  <a:gd name="T20" fmla="*/ 43 w 436"/>
                  <a:gd name="T21" fmla="*/ 304 h 311"/>
                  <a:gd name="T22" fmla="*/ 36 w 436"/>
                  <a:gd name="T23" fmla="*/ 307 h 311"/>
                  <a:gd name="T24" fmla="*/ 30 w 436"/>
                  <a:gd name="T25" fmla="*/ 310 h 311"/>
                  <a:gd name="T26" fmla="*/ 22 w 436"/>
                  <a:gd name="T27" fmla="*/ 311 h 311"/>
                  <a:gd name="T28" fmla="*/ 15 w 436"/>
                  <a:gd name="T29" fmla="*/ 311 h 311"/>
                  <a:gd name="T30" fmla="*/ 7 w 436"/>
                  <a:gd name="T31" fmla="*/ 310 h 311"/>
                  <a:gd name="T32" fmla="*/ 0 w 436"/>
                  <a:gd name="T33" fmla="*/ 305 h 311"/>
                  <a:gd name="T34" fmla="*/ 46 w 436"/>
                  <a:gd name="T35" fmla="*/ 255 h 311"/>
                  <a:gd name="T36" fmla="*/ 97 w 436"/>
                  <a:gd name="T37" fmla="*/ 210 h 311"/>
                  <a:gd name="T38" fmla="*/ 149 w 436"/>
                  <a:gd name="T39" fmla="*/ 170 h 311"/>
                  <a:gd name="T40" fmla="*/ 202 w 436"/>
                  <a:gd name="T41" fmla="*/ 136 h 311"/>
                  <a:gd name="T42" fmla="*/ 256 w 436"/>
                  <a:gd name="T43" fmla="*/ 102 h 311"/>
                  <a:gd name="T44" fmla="*/ 313 w 436"/>
                  <a:gd name="T45" fmla="*/ 69 h 311"/>
                  <a:gd name="T46" fmla="*/ 368 w 436"/>
                  <a:gd name="T47" fmla="*/ 35 h 311"/>
                  <a:gd name="T48" fmla="*/ 423 w 436"/>
                  <a:gd name="T49" fmla="*/ 0 h 311"/>
                  <a:gd name="T50" fmla="*/ 436 w 436"/>
                  <a:gd name="T5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311">
                    <a:moveTo>
                      <a:pt x="436" y="0"/>
                    </a:moveTo>
                    <a:lnTo>
                      <a:pt x="386" y="30"/>
                    </a:lnTo>
                    <a:lnTo>
                      <a:pt x="336" y="63"/>
                    </a:lnTo>
                    <a:lnTo>
                      <a:pt x="289" y="97"/>
                    </a:lnTo>
                    <a:lnTo>
                      <a:pt x="243" y="134"/>
                    </a:lnTo>
                    <a:lnTo>
                      <a:pt x="195" y="171"/>
                    </a:lnTo>
                    <a:lnTo>
                      <a:pt x="149" y="213"/>
                    </a:lnTo>
                    <a:lnTo>
                      <a:pt x="104" y="253"/>
                    </a:lnTo>
                    <a:lnTo>
                      <a:pt x="61" y="298"/>
                    </a:lnTo>
                    <a:lnTo>
                      <a:pt x="52" y="300"/>
                    </a:lnTo>
                    <a:lnTo>
                      <a:pt x="43" y="304"/>
                    </a:lnTo>
                    <a:lnTo>
                      <a:pt x="36" y="307"/>
                    </a:lnTo>
                    <a:lnTo>
                      <a:pt x="30" y="310"/>
                    </a:lnTo>
                    <a:lnTo>
                      <a:pt x="22" y="311"/>
                    </a:lnTo>
                    <a:lnTo>
                      <a:pt x="15" y="311"/>
                    </a:lnTo>
                    <a:lnTo>
                      <a:pt x="7" y="310"/>
                    </a:lnTo>
                    <a:lnTo>
                      <a:pt x="0" y="305"/>
                    </a:lnTo>
                    <a:lnTo>
                      <a:pt x="46" y="255"/>
                    </a:lnTo>
                    <a:lnTo>
                      <a:pt x="97" y="210"/>
                    </a:lnTo>
                    <a:lnTo>
                      <a:pt x="149" y="170"/>
                    </a:lnTo>
                    <a:lnTo>
                      <a:pt x="202" y="136"/>
                    </a:lnTo>
                    <a:lnTo>
                      <a:pt x="256" y="102"/>
                    </a:lnTo>
                    <a:lnTo>
                      <a:pt x="313" y="69"/>
                    </a:lnTo>
                    <a:lnTo>
                      <a:pt x="368" y="35"/>
                    </a:lnTo>
                    <a:lnTo>
                      <a:pt x="423" y="0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8" name="Freeform 59"/>
              <p:cNvSpPr>
                <a:spLocks/>
              </p:cNvSpPr>
              <p:nvPr/>
            </p:nvSpPr>
            <p:spPr bwMode="auto">
              <a:xfrm>
                <a:off x="-1016" y="1317"/>
                <a:ext cx="107" cy="68"/>
              </a:xfrm>
              <a:custGeom>
                <a:avLst/>
                <a:gdLst>
                  <a:gd name="T0" fmla="*/ 214 w 214"/>
                  <a:gd name="T1" fmla="*/ 0 h 137"/>
                  <a:gd name="T2" fmla="*/ 189 w 214"/>
                  <a:gd name="T3" fmla="*/ 16 h 137"/>
                  <a:gd name="T4" fmla="*/ 165 w 214"/>
                  <a:gd name="T5" fmla="*/ 32 h 137"/>
                  <a:gd name="T6" fmla="*/ 141 w 214"/>
                  <a:gd name="T7" fmla="*/ 49 h 137"/>
                  <a:gd name="T8" fmla="*/ 118 w 214"/>
                  <a:gd name="T9" fmla="*/ 67 h 137"/>
                  <a:gd name="T10" fmla="*/ 92 w 214"/>
                  <a:gd name="T11" fmla="*/ 83 h 137"/>
                  <a:gd name="T12" fmla="*/ 68 w 214"/>
                  <a:gd name="T13" fmla="*/ 99 h 137"/>
                  <a:gd name="T14" fmla="*/ 43 w 214"/>
                  <a:gd name="T15" fmla="*/ 117 h 137"/>
                  <a:gd name="T16" fmla="*/ 21 w 214"/>
                  <a:gd name="T17" fmla="*/ 137 h 137"/>
                  <a:gd name="T18" fmla="*/ 0 w 214"/>
                  <a:gd name="T19" fmla="*/ 125 h 137"/>
                  <a:gd name="T20" fmla="*/ 22 w 214"/>
                  <a:gd name="T21" fmla="*/ 102 h 137"/>
                  <a:gd name="T22" fmla="*/ 49 w 214"/>
                  <a:gd name="T23" fmla="*/ 85 h 137"/>
                  <a:gd name="T24" fmla="*/ 76 w 214"/>
                  <a:gd name="T25" fmla="*/ 67 h 137"/>
                  <a:gd name="T26" fmla="*/ 103 w 214"/>
                  <a:gd name="T27" fmla="*/ 53 h 137"/>
                  <a:gd name="T28" fmla="*/ 129 w 214"/>
                  <a:gd name="T29" fmla="*/ 38 h 137"/>
                  <a:gd name="T30" fmla="*/ 158 w 214"/>
                  <a:gd name="T31" fmla="*/ 26 h 137"/>
                  <a:gd name="T32" fmla="*/ 186 w 214"/>
                  <a:gd name="T33" fmla="*/ 13 h 137"/>
                  <a:gd name="T34" fmla="*/ 214 w 214"/>
                  <a:gd name="T3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4" h="137">
                    <a:moveTo>
                      <a:pt x="214" y="0"/>
                    </a:moveTo>
                    <a:lnTo>
                      <a:pt x="189" y="16"/>
                    </a:lnTo>
                    <a:lnTo>
                      <a:pt x="165" y="32"/>
                    </a:lnTo>
                    <a:lnTo>
                      <a:pt x="141" y="49"/>
                    </a:lnTo>
                    <a:lnTo>
                      <a:pt x="118" y="67"/>
                    </a:lnTo>
                    <a:lnTo>
                      <a:pt x="92" y="83"/>
                    </a:lnTo>
                    <a:lnTo>
                      <a:pt x="68" y="99"/>
                    </a:lnTo>
                    <a:lnTo>
                      <a:pt x="43" y="117"/>
                    </a:lnTo>
                    <a:lnTo>
                      <a:pt x="21" y="137"/>
                    </a:lnTo>
                    <a:lnTo>
                      <a:pt x="0" y="125"/>
                    </a:lnTo>
                    <a:lnTo>
                      <a:pt x="22" y="102"/>
                    </a:lnTo>
                    <a:lnTo>
                      <a:pt x="49" y="85"/>
                    </a:lnTo>
                    <a:lnTo>
                      <a:pt x="76" y="67"/>
                    </a:lnTo>
                    <a:lnTo>
                      <a:pt x="103" y="53"/>
                    </a:lnTo>
                    <a:lnTo>
                      <a:pt x="129" y="38"/>
                    </a:lnTo>
                    <a:lnTo>
                      <a:pt x="158" y="26"/>
                    </a:lnTo>
                    <a:lnTo>
                      <a:pt x="186" y="13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9" name="Freeform 60"/>
              <p:cNvSpPr>
                <a:spLocks/>
              </p:cNvSpPr>
              <p:nvPr/>
            </p:nvSpPr>
            <p:spPr bwMode="auto">
              <a:xfrm>
                <a:off x="-1194" y="1346"/>
                <a:ext cx="32" cy="23"/>
              </a:xfrm>
              <a:custGeom>
                <a:avLst/>
                <a:gdLst>
                  <a:gd name="T0" fmla="*/ 0 w 64"/>
                  <a:gd name="T1" fmla="*/ 46 h 46"/>
                  <a:gd name="T2" fmla="*/ 6 w 64"/>
                  <a:gd name="T3" fmla="*/ 35 h 46"/>
                  <a:gd name="T4" fmla="*/ 14 w 64"/>
                  <a:gd name="T5" fmla="*/ 29 h 46"/>
                  <a:gd name="T6" fmla="*/ 22 w 64"/>
                  <a:gd name="T7" fmla="*/ 24 h 46"/>
                  <a:gd name="T8" fmla="*/ 31 w 64"/>
                  <a:gd name="T9" fmla="*/ 19 h 46"/>
                  <a:gd name="T10" fmla="*/ 39 w 64"/>
                  <a:gd name="T11" fmla="*/ 15 h 46"/>
                  <a:gd name="T12" fmla="*/ 48 w 64"/>
                  <a:gd name="T13" fmla="*/ 10 h 46"/>
                  <a:gd name="T14" fmla="*/ 55 w 64"/>
                  <a:gd name="T15" fmla="*/ 4 h 46"/>
                  <a:gd name="T16" fmla="*/ 64 w 64"/>
                  <a:gd name="T17" fmla="*/ 0 h 46"/>
                  <a:gd name="T18" fmla="*/ 58 w 64"/>
                  <a:gd name="T19" fmla="*/ 7 h 46"/>
                  <a:gd name="T20" fmla="*/ 51 w 64"/>
                  <a:gd name="T21" fmla="*/ 15 h 46"/>
                  <a:gd name="T22" fmla="*/ 42 w 64"/>
                  <a:gd name="T23" fmla="*/ 21 h 46"/>
                  <a:gd name="T24" fmla="*/ 34 w 64"/>
                  <a:gd name="T25" fmla="*/ 27 h 46"/>
                  <a:gd name="T26" fmla="*/ 25 w 64"/>
                  <a:gd name="T27" fmla="*/ 31 h 46"/>
                  <a:gd name="T28" fmla="*/ 17 w 64"/>
                  <a:gd name="T29" fmla="*/ 35 h 46"/>
                  <a:gd name="T30" fmla="*/ 8 w 64"/>
                  <a:gd name="T31" fmla="*/ 40 h 46"/>
                  <a:gd name="T32" fmla="*/ 0 w 64"/>
                  <a:gd name="T3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6">
                    <a:moveTo>
                      <a:pt x="0" y="46"/>
                    </a:moveTo>
                    <a:lnTo>
                      <a:pt x="6" y="35"/>
                    </a:lnTo>
                    <a:lnTo>
                      <a:pt x="14" y="29"/>
                    </a:lnTo>
                    <a:lnTo>
                      <a:pt x="22" y="24"/>
                    </a:lnTo>
                    <a:lnTo>
                      <a:pt x="31" y="19"/>
                    </a:lnTo>
                    <a:lnTo>
                      <a:pt x="39" y="15"/>
                    </a:lnTo>
                    <a:lnTo>
                      <a:pt x="48" y="10"/>
                    </a:lnTo>
                    <a:lnTo>
                      <a:pt x="55" y="4"/>
                    </a:lnTo>
                    <a:lnTo>
                      <a:pt x="64" y="0"/>
                    </a:lnTo>
                    <a:lnTo>
                      <a:pt x="58" y="7"/>
                    </a:lnTo>
                    <a:lnTo>
                      <a:pt x="51" y="15"/>
                    </a:lnTo>
                    <a:lnTo>
                      <a:pt x="42" y="21"/>
                    </a:lnTo>
                    <a:lnTo>
                      <a:pt x="34" y="27"/>
                    </a:lnTo>
                    <a:lnTo>
                      <a:pt x="25" y="31"/>
                    </a:lnTo>
                    <a:lnTo>
                      <a:pt x="17" y="35"/>
                    </a:lnTo>
                    <a:lnTo>
                      <a:pt x="8" y="4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Freeform 61"/>
              <p:cNvSpPr>
                <a:spLocks/>
              </p:cNvSpPr>
              <p:nvPr/>
            </p:nvSpPr>
            <p:spPr bwMode="auto">
              <a:xfrm>
                <a:off x="-1248" y="1407"/>
                <a:ext cx="67" cy="78"/>
              </a:xfrm>
              <a:custGeom>
                <a:avLst/>
                <a:gdLst>
                  <a:gd name="T0" fmla="*/ 136 w 136"/>
                  <a:gd name="T1" fmla="*/ 0 h 156"/>
                  <a:gd name="T2" fmla="*/ 117 w 136"/>
                  <a:gd name="T3" fmla="*/ 18 h 156"/>
                  <a:gd name="T4" fmla="*/ 99 w 136"/>
                  <a:gd name="T5" fmla="*/ 37 h 156"/>
                  <a:gd name="T6" fmla="*/ 81 w 136"/>
                  <a:gd name="T7" fmla="*/ 56 h 156"/>
                  <a:gd name="T8" fmla="*/ 64 w 136"/>
                  <a:gd name="T9" fmla="*/ 76 h 156"/>
                  <a:gd name="T10" fmla="*/ 47 w 136"/>
                  <a:gd name="T11" fmla="*/ 94 h 156"/>
                  <a:gd name="T12" fmla="*/ 32 w 136"/>
                  <a:gd name="T13" fmla="*/ 113 h 156"/>
                  <a:gd name="T14" fmla="*/ 17 w 136"/>
                  <a:gd name="T15" fmla="*/ 132 h 156"/>
                  <a:gd name="T16" fmla="*/ 3 w 136"/>
                  <a:gd name="T17" fmla="*/ 156 h 156"/>
                  <a:gd name="T18" fmla="*/ 0 w 136"/>
                  <a:gd name="T19" fmla="*/ 156 h 156"/>
                  <a:gd name="T20" fmla="*/ 12 w 136"/>
                  <a:gd name="T21" fmla="*/ 132 h 156"/>
                  <a:gd name="T22" fmla="*/ 24 w 136"/>
                  <a:gd name="T23" fmla="*/ 110 h 156"/>
                  <a:gd name="T24" fmla="*/ 38 w 136"/>
                  <a:gd name="T25" fmla="*/ 86 h 156"/>
                  <a:gd name="T26" fmla="*/ 53 w 136"/>
                  <a:gd name="T27" fmla="*/ 64 h 156"/>
                  <a:gd name="T28" fmla="*/ 67 w 136"/>
                  <a:gd name="T29" fmla="*/ 41 h 156"/>
                  <a:gd name="T30" fmla="*/ 87 w 136"/>
                  <a:gd name="T31" fmla="*/ 25 h 156"/>
                  <a:gd name="T32" fmla="*/ 109 w 136"/>
                  <a:gd name="T33" fmla="*/ 9 h 156"/>
                  <a:gd name="T34" fmla="*/ 136 w 136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6" h="156">
                    <a:moveTo>
                      <a:pt x="136" y="0"/>
                    </a:moveTo>
                    <a:lnTo>
                      <a:pt x="117" y="18"/>
                    </a:lnTo>
                    <a:lnTo>
                      <a:pt x="99" y="37"/>
                    </a:lnTo>
                    <a:lnTo>
                      <a:pt x="81" y="56"/>
                    </a:lnTo>
                    <a:lnTo>
                      <a:pt x="64" y="76"/>
                    </a:lnTo>
                    <a:lnTo>
                      <a:pt x="47" y="94"/>
                    </a:lnTo>
                    <a:lnTo>
                      <a:pt x="32" y="113"/>
                    </a:lnTo>
                    <a:lnTo>
                      <a:pt x="17" y="132"/>
                    </a:lnTo>
                    <a:lnTo>
                      <a:pt x="3" y="156"/>
                    </a:lnTo>
                    <a:lnTo>
                      <a:pt x="0" y="156"/>
                    </a:lnTo>
                    <a:lnTo>
                      <a:pt x="12" y="132"/>
                    </a:lnTo>
                    <a:lnTo>
                      <a:pt x="24" y="110"/>
                    </a:lnTo>
                    <a:lnTo>
                      <a:pt x="38" y="86"/>
                    </a:lnTo>
                    <a:lnTo>
                      <a:pt x="53" y="64"/>
                    </a:lnTo>
                    <a:lnTo>
                      <a:pt x="67" y="41"/>
                    </a:lnTo>
                    <a:lnTo>
                      <a:pt x="87" y="25"/>
                    </a:lnTo>
                    <a:lnTo>
                      <a:pt x="109" y="9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Freeform 62"/>
              <p:cNvSpPr>
                <a:spLocks/>
              </p:cNvSpPr>
              <p:nvPr/>
            </p:nvSpPr>
            <p:spPr bwMode="auto">
              <a:xfrm>
                <a:off x="-447" y="1570"/>
                <a:ext cx="15" cy="17"/>
              </a:xfrm>
              <a:custGeom>
                <a:avLst/>
                <a:gdLst>
                  <a:gd name="T0" fmla="*/ 0 w 30"/>
                  <a:gd name="T1" fmla="*/ 34 h 34"/>
                  <a:gd name="T2" fmla="*/ 3 w 30"/>
                  <a:gd name="T3" fmla="*/ 22 h 34"/>
                  <a:gd name="T4" fmla="*/ 10 w 30"/>
                  <a:gd name="T5" fmla="*/ 13 h 34"/>
                  <a:gd name="T6" fmla="*/ 19 w 30"/>
                  <a:gd name="T7" fmla="*/ 4 h 34"/>
                  <a:gd name="T8" fmla="*/ 30 w 30"/>
                  <a:gd name="T9" fmla="*/ 0 h 34"/>
                  <a:gd name="T10" fmla="*/ 22 w 30"/>
                  <a:gd name="T11" fmla="*/ 9 h 34"/>
                  <a:gd name="T12" fmla="*/ 16 w 30"/>
                  <a:gd name="T13" fmla="*/ 19 h 34"/>
                  <a:gd name="T14" fmla="*/ 9 w 30"/>
                  <a:gd name="T15" fmla="*/ 27 h 34"/>
                  <a:gd name="T16" fmla="*/ 0 w 30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4">
                    <a:moveTo>
                      <a:pt x="0" y="34"/>
                    </a:moveTo>
                    <a:lnTo>
                      <a:pt x="3" y="22"/>
                    </a:lnTo>
                    <a:lnTo>
                      <a:pt x="10" y="13"/>
                    </a:lnTo>
                    <a:lnTo>
                      <a:pt x="19" y="4"/>
                    </a:lnTo>
                    <a:lnTo>
                      <a:pt x="30" y="0"/>
                    </a:lnTo>
                    <a:lnTo>
                      <a:pt x="22" y="9"/>
                    </a:lnTo>
                    <a:lnTo>
                      <a:pt x="16" y="19"/>
                    </a:lnTo>
                    <a:lnTo>
                      <a:pt x="9" y="2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Freeform 63"/>
              <p:cNvSpPr>
                <a:spLocks/>
              </p:cNvSpPr>
              <p:nvPr/>
            </p:nvSpPr>
            <p:spPr bwMode="auto">
              <a:xfrm>
                <a:off x="-398" y="1600"/>
                <a:ext cx="232" cy="239"/>
              </a:xfrm>
              <a:custGeom>
                <a:avLst/>
                <a:gdLst>
                  <a:gd name="T0" fmla="*/ 463 w 463"/>
                  <a:gd name="T1" fmla="*/ 0 h 476"/>
                  <a:gd name="T2" fmla="*/ 396 w 463"/>
                  <a:gd name="T3" fmla="*/ 47 h 476"/>
                  <a:gd name="T4" fmla="*/ 335 w 463"/>
                  <a:gd name="T5" fmla="*/ 101 h 476"/>
                  <a:gd name="T6" fmla="*/ 275 w 463"/>
                  <a:gd name="T7" fmla="*/ 158 h 476"/>
                  <a:gd name="T8" fmla="*/ 219 w 463"/>
                  <a:gd name="T9" fmla="*/ 220 h 476"/>
                  <a:gd name="T10" fmla="*/ 162 w 463"/>
                  <a:gd name="T11" fmla="*/ 281 h 476"/>
                  <a:gd name="T12" fmla="*/ 110 w 463"/>
                  <a:gd name="T13" fmla="*/ 345 h 476"/>
                  <a:gd name="T14" fmla="*/ 57 w 463"/>
                  <a:gd name="T15" fmla="*/ 408 h 476"/>
                  <a:gd name="T16" fmla="*/ 6 w 463"/>
                  <a:gd name="T17" fmla="*/ 470 h 476"/>
                  <a:gd name="T18" fmla="*/ 0 w 463"/>
                  <a:gd name="T19" fmla="*/ 476 h 476"/>
                  <a:gd name="T20" fmla="*/ 13 w 463"/>
                  <a:gd name="T21" fmla="*/ 448 h 476"/>
                  <a:gd name="T22" fmla="*/ 30 w 463"/>
                  <a:gd name="T23" fmla="*/ 421 h 476"/>
                  <a:gd name="T24" fmla="*/ 48 w 463"/>
                  <a:gd name="T25" fmla="*/ 394 h 476"/>
                  <a:gd name="T26" fmla="*/ 65 w 463"/>
                  <a:gd name="T27" fmla="*/ 368 h 476"/>
                  <a:gd name="T28" fmla="*/ 83 w 463"/>
                  <a:gd name="T29" fmla="*/ 341 h 476"/>
                  <a:gd name="T30" fmla="*/ 101 w 463"/>
                  <a:gd name="T31" fmla="*/ 314 h 476"/>
                  <a:gd name="T32" fmla="*/ 121 w 463"/>
                  <a:gd name="T33" fmla="*/ 287 h 476"/>
                  <a:gd name="T34" fmla="*/ 141 w 463"/>
                  <a:gd name="T35" fmla="*/ 265 h 476"/>
                  <a:gd name="T36" fmla="*/ 176 w 463"/>
                  <a:gd name="T37" fmla="*/ 226 h 476"/>
                  <a:gd name="T38" fmla="*/ 213 w 463"/>
                  <a:gd name="T39" fmla="*/ 187 h 476"/>
                  <a:gd name="T40" fmla="*/ 250 w 463"/>
                  <a:gd name="T41" fmla="*/ 149 h 476"/>
                  <a:gd name="T42" fmla="*/ 290 w 463"/>
                  <a:gd name="T43" fmla="*/ 114 h 476"/>
                  <a:gd name="T44" fmla="*/ 330 w 463"/>
                  <a:gd name="T45" fmla="*/ 79 h 476"/>
                  <a:gd name="T46" fmla="*/ 374 w 463"/>
                  <a:gd name="T47" fmla="*/ 47 h 476"/>
                  <a:gd name="T48" fmla="*/ 417 w 463"/>
                  <a:gd name="T49" fmla="*/ 21 h 476"/>
                  <a:gd name="T50" fmla="*/ 463 w 463"/>
                  <a:gd name="T5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3" h="476">
                    <a:moveTo>
                      <a:pt x="463" y="0"/>
                    </a:moveTo>
                    <a:lnTo>
                      <a:pt x="396" y="47"/>
                    </a:lnTo>
                    <a:lnTo>
                      <a:pt x="335" y="101"/>
                    </a:lnTo>
                    <a:lnTo>
                      <a:pt x="275" y="158"/>
                    </a:lnTo>
                    <a:lnTo>
                      <a:pt x="219" y="220"/>
                    </a:lnTo>
                    <a:lnTo>
                      <a:pt x="162" y="281"/>
                    </a:lnTo>
                    <a:lnTo>
                      <a:pt x="110" y="345"/>
                    </a:lnTo>
                    <a:lnTo>
                      <a:pt x="57" y="408"/>
                    </a:lnTo>
                    <a:lnTo>
                      <a:pt x="6" y="470"/>
                    </a:lnTo>
                    <a:lnTo>
                      <a:pt x="0" y="476"/>
                    </a:lnTo>
                    <a:lnTo>
                      <a:pt x="13" y="448"/>
                    </a:lnTo>
                    <a:lnTo>
                      <a:pt x="30" y="421"/>
                    </a:lnTo>
                    <a:lnTo>
                      <a:pt x="48" y="394"/>
                    </a:lnTo>
                    <a:lnTo>
                      <a:pt x="65" y="368"/>
                    </a:lnTo>
                    <a:lnTo>
                      <a:pt x="83" y="341"/>
                    </a:lnTo>
                    <a:lnTo>
                      <a:pt x="101" y="314"/>
                    </a:lnTo>
                    <a:lnTo>
                      <a:pt x="121" y="287"/>
                    </a:lnTo>
                    <a:lnTo>
                      <a:pt x="141" y="265"/>
                    </a:lnTo>
                    <a:lnTo>
                      <a:pt x="176" y="226"/>
                    </a:lnTo>
                    <a:lnTo>
                      <a:pt x="213" y="187"/>
                    </a:lnTo>
                    <a:lnTo>
                      <a:pt x="250" y="149"/>
                    </a:lnTo>
                    <a:lnTo>
                      <a:pt x="290" y="114"/>
                    </a:lnTo>
                    <a:lnTo>
                      <a:pt x="330" y="79"/>
                    </a:lnTo>
                    <a:lnTo>
                      <a:pt x="374" y="47"/>
                    </a:lnTo>
                    <a:lnTo>
                      <a:pt x="417" y="21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Freeform 64"/>
              <p:cNvSpPr>
                <a:spLocks/>
              </p:cNvSpPr>
              <p:nvPr/>
            </p:nvSpPr>
            <p:spPr bwMode="auto">
              <a:xfrm>
                <a:off x="-1104" y="1608"/>
                <a:ext cx="8" cy="10"/>
              </a:xfrm>
              <a:custGeom>
                <a:avLst/>
                <a:gdLst>
                  <a:gd name="T0" fmla="*/ 0 w 17"/>
                  <a:gd name="T1" fmla="*/ 19 h 19"/>
                  <a:gd name="T2" fmla="*/ 17 w 17"/>
                  <a:gd name="T3" fmla="*/ 0 h 19"/>
                  <a:gd name="T4" fmla="*/ 6 w 17"/>
                  <a:gd name="T5" fmla="*/ 19 h 19"/>
                  <a:gd name="T6" fmla="*/ 0 w 17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9">
                    <a:moveTo>
                      <a:pt x="0" y="19"/>
                    </a:moveTo>
                    <a:lnTo>
                      <a:pt x="17" y="0"/>
                    </a:lnTo>
                    <a:lnTo>
                      <a:pt x="6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Freeform 65"/>
              <p:cNvSpPr>
                <a:spLocks/>
              </p:cNvSpPr>
              <p:nvPr/>
            </p:nvSpPr>
            <p:spPr bwMode="auto">
              <a:xfrm>
                <a:off x="-1088" y="1608"/>
                <a:ext cx="55" cy="85"/>
              </a:xfrm>
              <a:custGeom>
                <a:avLst/>
                <a:gdLst>
                  <a:gd name="T0" fmla="*/ 5 w 110"/>
                  <a:gd name="T1" fmla="*/ 160 h 169"/>
                  <a:gd name="T2" fmla="*/ 5 w 110"/>
                  <a:gd name="T3" fmla="*/ 169 h 169"/>
                  <a:gd name="T4" fmla="*/ 0 w 110"/>
                  <a:gd name="T5" fmla="*/ 169 h 169"/>
                  <a:gd name="T6" fmla="*/ 8 w 110"/>
                  <a:gd name="T7" fmla="*/ 144 h 169"/>
                  <a:gd name="T8" fmla="*/ 20 w 110"/>
                  <a:gd name="T9" fmla="*/ 122 h 169"/>
                  <a:gd name="T10" fmla="*/ 34 w 110"/>
                  <a:gd name="T11" fmla="*/ 99 h 169"/>
                  <a:gd name="T12" fmla="*/ 49 w 110"/>
                  <a:gd name="T13" fmla="*/ 79 h 169"/>
                  <a:gd name="T14" fmla="*/ 64 w 110"/>
                  <a:gd name="T15" fmla="*/ 56 h 169"/>
                  <a:gd name="T16" fmla="*/ 78 w 110"/>
                  <a:gd name="T17" fmla="*/ 37 h 169"/>
                  <a:gd name="T18" fmla="*/ 93 w 110"/>
                  <a:gd name="T19" fmla="*/ 18 h 169"/>
                  <a:gd name="T20" fmla="*/ 110 w 110"/>
                  <a:gd name="T21" fmla="*/ 0 h 169"/>
                  <a:gd name="T22" fmla="*/ 93 w 110"/>
                  <a:gd name="T23" fmla="*/ 18 h 169"/>
                  <a:gd name="T24" fmla="*/ 81 w 110"/>
                  <a:gd name="T25" fmla="*/ 38 h 169"/>
                  <a:gd name="T26" fmla="*/ 70 w 110"/>
                  <a:gd name="T27" fmla="*/ 58 h 169"/>
                  <a:gd name="T28" fmla="*/ 59 w 110"/>
                  <a:gd name="T29" fmla="*/ 80 h 169"/>
                  <a:gd name="T30" fmla="*/ 47 w 110"/>
                  <a:gd name="T31" fmla="*/ 99 h 169"/>
                  <a:gd name="T32" fmla="*/ 35 w 110"/>
                  <a:gd name="T33" fmla="*/ 120 h 169"/>
                  <a:gd name="T34" fmla="*/ 20 w 110"/>
                  <a:gd name="T35" fmla="*/ 140 h 169"/>
                  <a:gd name="T36" fmla="*/ 5 w 110"/>
                  <a:gd name="T37" fmla="*/ 1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69">
                    <a:moveTo>
                      <a:pt x="5" y="160"/>
                    </a:moveTo>
                    <a:lnTo>
                      <a:pt x="5" y="169"/>
                    </a:lnTo>
                    <a:lnTo>
                      <a:pt x="0" y="169"/>
                    </a:lnTo>
                    <a:lnTo>
                      <a:pt x="8" y="144"/>
                    </a:lnTo>
                    <a:lnTo>
                      <a:pt x="20" y="122"/>
                    </a:lnTo>
                    <a:lnTo>
                      <a:pt x="34" y="99"/>
                    </a:lnTo>
                    <a:lnTo>
                      <a:pt x="49" y="79"/>
                    </a:lnTo>
                    <a:lnTo>
                      <a:pt x="64" y="56"/>
                    </a:lnTo>
                    <a:lnTo>
                      <a:pt x="78" y="37"/>
                    </a:lnTo>
                    <a:lnTo>
                      <a:pt x="93" y="18"/>
                    </a:lnTo>
                    <a:lnTo>
                      <a:pt x="110" y="0"/>
                    </a:lnTo>
                    <a:lnTo>
                      <a:pt x="93" y="18"/>
                    </a:lnTo>
                    <a:lnTo>
                      <a:pt x="81" y="38"/>
                    </a:lnTo>
                    <a:lnTo>
                      <a:pt x="70" y="58"/>
                    </a:lnTo>
                    <a:lnTo>
                      <a:pt x="59" y="80"/>
                    </a:lnTo>
                    <a:lnTo>
                      <a:pt x="47" y="99"/>
                    </a:lnTo>
                    <a:lnTo>
                      <a:pt x="35" y="120"/>
                    </a:lnTo>
                    <a:lnTo>
                      <a:pt x="20" y="140"/>
                    </a:lnTo>
                    <a:lnTo>
                      <a:pt x="5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Freeform 66"/>
              <p:cNvSpPr>
                <a:spLocks/>
              </p:cNvSpPr>
              <p:nvPr/>
            </p:nvSpPr>
            <p:spPr bwMode="auto">
              <a:xfrm>
                <a:off x="-1349" y="1612"/>
                <a:ext cx="17" cy="41"/>
              </a:xfrm>
              <a:custGeom>
                <a:avLst/>
                <a:gdLst>
                  <a:gd name="T0" fmla="*/ 34 w 34"/>
                  <a:gd name="T1" fmla="*/ 0 h 82"/>
                  <a:gd name="T2" fmla="*/ 30 w 34"/>
                  <a:gd name="T3" fmla="*/ 11 h 82"/>
                  <a:gd name="T4" fmla="*/ 27 w 34"/>
                  <a:gd name="T5" fmla="*/ 21 h 82"/>
                  <a:gd name="T6" fmla="*/ 22 w 34"/>
                  <a:gd name="T7" fmla="*/ 31 h 82"/>
                  <a:gd name="T8" fmla="*/ 19 w 34"/>
                  <a:gd name="T9" fmla="*/ 42 h 82"/>
                  <a:gd name="T10" fmla="*/ 15 w 34"/>
                  <a:gd name="T11" fmla="*/ 51 h 82"/>
                  <a:gd name="T12" fmla="*/ 12 w 34"/>
                  <a:gd name="T13" fmla="*/ 61 h 82"/>
                  <a:gd name="T14" fmla="*/ 9 w 34"/>
                  <a:gd name="T15" fmla="*/ 72 h 82"/>
                  <a:gd name="T16" fmla="*/ 6 w 34"/>
                  <a:gd name="T17" fmla="*/ 82 h 82"/>
                  <a:gd name="T18" fmla="*/ 0 w 34"/>
                  <a:gd name="T19" fmla="*/ 82 h 82"/>
                  <a:gd name="T20" fmla="*/ 3 w 34"/>
                  <a:gd name="T21" fmla="*/ 70 h 82"/>
                  <a:gd name="T22" fmla="*/ 7 w 34"/>
                  <a:gd name="T23" fmla="*/ 60 h 82"/>
                  <a:gd name="T24" fmla="*/ 10 w 34"/>
                  <a:gd name="T25" fmla="*/ 48 h 82"/>
                  <a:gd name="T26" fmla="*/ 15 w 34"/>
                  <a:gd name="T27" fmla="*/ 37 h 82"/>
                  <a:gd name="T28" fmla="*/ 18 w 34"/>
                  <a:gd name="T29" fmla="*/ 25 h 82"/>
                  <a:gd name="T30" fmla="*/ 22 w 34"/>
                  <a:gd name="T31" fmla="*/ 17 h 82"/>
                  <a:gd name="T32" fmla="*/ 27 w 34"/>
                  <a:gd name="T33" fmla="*/ 6 h 82"/>
                  <a:gd name="T34" fmla="*/ 34 w 34"/>
                  <a:gd name="T3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82">
                    <a:moveTo>
                      <a:pt x="34" y="0"/>
                    </a:moveTo>
                    <a:lnTo>
                      <a:pt x="30" y="11"/>
                    </a:lnTo>
                    <a:lnTo>
                      <a:pt x="27" y="21"/>
                    </a:lnTo>
                    <a:lnTo>
                      <a:pt x="22" y="31"/>
                    </a:lnTo>
                    <a:lnTo>
                      <a:pt x="19" y="42"/>
                    </a:lnTo>
                    <a:lnTo>
                      <a:pt x="15" y="51"/>
                    </a:lnTo>
                    <a:lnTo>
                      <a:pt x="12" y="61"/>
                    </a:lnTo>
                    <a:lnTo>
                      <a:pt x="9" y="72"/>
                    </a:lnTo>
                    <a:lnTo>
                      <a:pt x="6" y="82"/>
                    </a:lnTo>
                    <a:lnTo>
                      <a:pt x="0" y="82"/>
                    </a:lnTo>
                    <a:lnTo>
                      <a:pt x="3" y="70"/>
                    </a:lnTo>
                    <a:lnTo>
                      <a:pt x="7" y="60"/>
                    </a:lnTo>
                    <a:lnTo>
                      <a:pt x="10" y="48"/>
                    </a:lnTo>
                    <a:lnTo>
                      <a:pt x="15" y="37"/>
                    </a:lnTo>
                    <a:lnTo>
                      <a:pt x="18" y="25"/>
                    </a:lnTo>
                    <a:lnTo>
                      <a:pt x="22" y="17"/>
                    </a:lnTo>
                    <a:lnTo>
                      <a:pt x="27" y="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67"/>
              <p:cNvSpPr>
                <a:spLocks/>
              </p:cNvSpPr>
              <p:nvPr/>
            </p:nvSpPr>
            <p:spPr bwMode="auto">
              <a:xfrm>
                <a:off x="-1047" y="1631"/>
                <a:ext cx="44" cy="69"/>
              </a:xfrm>
              <a:custGeom>
                <a:avLst/>
                <a:gdLst>
                  <a:gd name="T0" fmla="*/ 90 w 90"/>
                  <a:gd name="T1" fmla="*/ 4 h 138"/>
                  <a:gd name="T2" fmla="*/ 79 w 90"/>
                  <a:gd name="T3" fmla="*/ 21 h 138"/>
                  <a:gd name="T4" fmla="*/ 70 w 90"/>
                  <a:gd name="T5" fmla="*/ 40 h 138"/>
                  <a:gd name="T6" fmla="*/ 61 w 90"/>
                  <a:gd name="T7" fmla="*/ 58 h 138"/>
                  <a:gd name="T8" fmla="*/ 54 w 90"/>
                  <a:gd name="T9" fmla="*/ 79 h 138"/>
                  <a:gd name="T10" fmla="*/ 44 w 90"/>
                  <a:gd name="T11" fmla="*/ 95 h 138"/>
                  <a:gd name="T12" fmla="*/ 32 w 90"/>
                  <a:gd name="T13" fmla="*/ 113 h 138"/>
                  <a:gd name="T14" fmla="*/ 18 w 90"/>
                  <a:gd name="T15" fmla="*/ 126 h 138"/>
                  <a:gd name="T16" fmla="*/ 0 w 90"/>
                  <a:gd name="T17" fmla="*/ 138 h 138"/>
                  <a:gd name="T18" fmla="*/ 8 w 90"/>
                  <a:gd name="T19" fmla="*/ 119 h 138"/>
                  <a:gd name="T20" fmla="*/ 17 w 90"/>
                  <a:gd name="T21" fmla="*/ 101 h 138"/>
                  <a:gd name="T22" fmla="*/ 26 w 90"/>
                  <a:gd name="T23" fmla="*/ 82 h 138"/>
                  <a:gd name="T24" fmla="*/ 36 w 90"/>
                  <a:gd name="T25" fmla="*/ 64 h 138"/>
                  <a:gd name="T26" fmla="*/ 45 w 90"/>
                  <a:gd name="T27" fmla="*/ 46 h 138"/>
                  <a:gd name="T28" fmla="*/ 55 w 90"/>
                  <a:gd name="T29" fmla="*/ 28 h 138"/>
                  <a:gd name="T30" fmla="*/ 69 w 90"/>
                  <a:gd name="T31" fmla="*/ 12 h 138"/>
                  <a:gd name="T32" fmla="*/ 84 w 90"/>
                  <a:gd name="T33" fmla="*/ 0 h 138"/>
                  <a:gd name="T34" fmla="*/ 90 w 90"/>
                  <a:gd name="T35" fmla="*/ 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138">
                    <a:moveTo>
                      <a:pt x="90" y="4"/>
                    </a:moveTo>
                    <a:lnTo>
                      <a:pt x="79" y="21"/>
                    </a:lnTo>
                    <a:lnTo>
                      <a:pt x="70" y="40"/>
                    </a:lnTo>
                    <a:lnTo>
                      <a:pt x="61" y="58"/>
                    </a:lnTo>
                    <a:lnTo>
                      <a:pt x="54" y="79"/>
                    </a:lnTo>
                    <a:lnTo>
                      <a:pt x="44" y="95"/>
                    </a:lnTo>
                    <a:lnTo>
                      <a:pt x="32" y="113"/>
                    </a:lnTo>
                    <a:lnTo>
                      <a:pt x="18" y="126"/>
                    </a:lnTo>
                    <a:lnTo>
                      <a:pt x="0" y="138"/>
                    </a:lnTo>
                    <a:lnTo>
                      <a:pt x="8" y="119"/>
                    </a:lnTo>
                    <a:lnTo>
                      <a:pt x="17" y="101"/>
                    </a:lnTo>
                    <a:lnTo>
                      <a:pt x="26" y="82"/>
                    </a:lnTo>
                    <a:lnTo>
                      <a:pt x="36" y="64"/>
                    </a:lnTo>
                    <a:lnTo>
                      <a:pt x="45" y="46"/>
                    </a:lnTo>
                    <a:lnTo>
                      <a:pt x="55" y="28"/>
                    </a:lnTo>
                    <a:lnTo>
                      <a:pt x="69" y="12"/>
                    </a:lnTo>
                    <a:lnTo>
                      <a:pt x="8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68"/>
              <p:cNvSpPr>
                <a:spLocks/>
              </p:cNvSpPr>
              <p:nvPr/>
            </p:nvSpPr>
            <p:spPr bwMode="auto">
              <a:xfrm>
                <a:off x="-470" y="1631"/>
                <a:ext cx="186" cy="203"/>
              </a:xfrm>
              <a:custGeom>
                <a:avLst/>
                <a:gdLst>
                  <a:gd name="T0" fmla="*/ 370 w 370"/>
                  <a:gd name="T1" fmla="*/ 0 h 406"/>
                  <a:gd name="T2" fmla="*/ 330 w 370"/>
                  <a:gd name="T3" fmla="*/ 42 h 406"/>
                  <a:gd name="T4" fmla="*/ 290 w 370"/>
                  <a:gd name="T5" fmla="*/ 85 h 406"/>
                  <a:gd name="T6" fmla="*/ 250 w 370"/>
                  <a:gd name="T7" fmla="*/ 129 h 406"/>
                  <a:gd name="T8" fmla="*/ 209 w 370"/>
                  <a:gd name="T9" fmla="*/ 174 h 406"/>
                  <a:gd name="T10" fmla="*/ 168 w 370"/>
                  <a:gd name="T11" fmla="*/ 219 h 406"/>
                  <a:gd name="T12" fmla="*/ 128 w 370"/>
                  <a:gd name="T13" fmla="*/ 263 h 406"/>
                  <a:gd name="T14" fmla="*/ 86 w 370"/>
                  <a:gd name="T15" fmla="*/ 308 h 406"/>
                  <a:gd name="T16" fmla="*/ 46 w 370"/>
                  <a:gd name="T17" fmla="*/ 354 h 406"/>
                  <a:gd name="T18" fmla="*/ 34 w 370"/>
                  <a:gd name="T19" fmla="*/ 368 h 406"/>
                  <a:gd name="T20" fmla="*/ 25 w 370"/>
                  <a:gd name="T21" fmla="*/ 382 h 406"/>
                  <a:gd name="T22" fmla="*/ 19 w 370"/>
                  <a:gd name="T23" fmla="*/ 388 h 406"/>
                  <a:gd name="T24" fmla="*/ 14 w 370"/>
                  <a:gd name="T25" fmla="*/ 394 h 406"/>
                  <a:gd name="T26" fmla="*/ 7 w 370"/>
                  <a:gd name="T27" fmla="*/ 400 h 406"/>
                  <a:gd name="T28" fmla="*/ 0 w 370"/>
                  <a:gd name="T29" fmla="*/ 406 h 406"/>
                  <a:gd name="T30" fmla="*/ 23 w 370"/>
                  <a:gd name="T31" fmla="*/ 363 h 406"/>
                  <a:gd name="T32" fmla="*/ 50 w 370"/>
                  <a:gd name="T33" fmla="*/ 323 h 406"/>
                  <a:gd name="T34" fmla="*/ 78 w 370"/>
                  <a:gd name="T35" fmla="*/ 281 h 406"/>
                  <a:gd name="T36" fmla="*/ 111 w 370"/>
                  <a:gd name="T37" fmla="*/ 243 h 406"/>
                  <a:gd name="T38" fmla="*/ 144 w 370"/>
                  <a:gd name="T39" fmla="*/ 204 h 406"/>
                  <a:gd name="T40" fmla="*/ 180 w 370"/>
                  <a:gd name="T41" fmla="*/ 171 h 406"/>
                  <a:gd name="T42" fmla="*/ 218 w 370"/>
                  <a:gd name="T43" fmla="*/ 140 h 406"/>
                  <a:gd name="T44" fmla="*/ 260 w 370"/>
                  <a:gd name="T45" fmla="*/ 114 h 406"/>
                  <a:gd name="T46" fmla="*/ 263 w 370"/>
                  <a:gd name="T47" fmla="*/ 103 h 406"/>
                  <a:gd name="T48" fmla="*/ 268 w 370"/>
                  <a:gd name="T49" fmla="*/ 92 h 406"/>
                  <a:gd name="T50" fmla="*/ 271 w 370"/>
                  <a:gd name="T51" fmla="*/ 80 h 406"/>
                  <a:gd name="T52" fmla="*/ 272 w 370"/>
                  <a:gd name="T53" fmla="*/ 68 h 406"/>
                  <a:gd name="T54" fmla="*/ 282 w 370"/>
                  <a:gd name="T55" fmla="*/ 59 h 406"/>
                  <a:gd name="T56" fmla="*/ 294 w 370"/>
                  <a:gd name="T57" fmla="*/ 50 h 406"/>
                  <a:gd name="T58" fmla="*/ 306 w 370"/>
                  <a:gd name="T59" fmla="*/ 40 h 406"/>
                  <a:gd name="T60" fmla="*/ 318 w 370"/>
                  <a:gd name="T61" fmla="*/ 31 h 406"/>
                  <a:gd name="T62" fmla="*/ 330 w 370"/>
                  <a:gd name="T63" fmla="*/ 21 h 406"/>
                  <a:gd name="T64" fmla="*/ 342 w 370"/>
                  <a:gd name="T65" fmla="*/ 12 h 406"/>
                  <a:gd name="T66" fmla="*/ 355 w 370"/>
                  <a:gd name="T67" fmla="*/ 3 h 406"/>
                  <a:gd name="T68" fmla="*/ 370 w 370"/>
                  <a:gd name="T69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70" h="406">
                    <a:moveTo>
                      <a:pt x="370" y="0"/>
                    </a:moveTo>
                    <a:lnTo>
                      <a:pt x="330" y="42"/>
                    </a:lnTo>
                    <a:lnTo>
                      <a:pt x="290" y="85"/>
                    </a:lnTo>
                    <a:lnTo>
                      <a:pt x="250" y="129"/>
                    </a:lnTo>
                    <a:lnTo>
                      <a:pt x="209" y="174"/>
                    </a:lnTo>
                    <a:lnTo>
                      <a:pt x="168" y="219"/>
                    </a:lnTo>
                    <a:lnTo>
                      <a:pt x="128" y="263"/>
                    </a:lnTo>
                    <a:lnTo>
                      <a:pt x="86" y="308"/>
                    </a:lnTo>
                    <a:lnTo>
                      <a:pt x="46" y="354"/>
                    </a:lnTo>
                    <a:lnTo>
                      <a:pt x="34" y="368"/>
                    </a:lnTo>
                    <a:lnTo>
                      <a:pt x="25" y="382"/>
                    </a:lnTo>
                    <a:lnTo>
                      <a:pt x="19" y="388"/>
                    </a:lnTo>
                    <a:lnTo>
                      <a:pt x="14" y="394"/>
                    </a:lnTo>
                    <a:lnTo>
                      <a:pt x="7" y="400"/>
                    </a:lnTo>
                    <a:lnTo>
                      <a:pt x="0" y="406"/>
                    </a:lnTo>
                    <a:lnTo>
                      <a:pt x="23" y="363"/>
                    </a:lnTo>
                    <a:lnTo>
                      <a:pt x="50" y="323"/>
                    </a:lnTo>
                    <a:lnTo>
                      <a:pt x="78" y="281"/>
                    </a:lnTo>
                    <a:lnTo>
                      <a:pt x="111" y="243"/>
                    </a:lnTo>
                    <a:lnTo>
                      <a:pt x="144" y="204"/>
                    </a:lnTo>
                    <a:lnTo>
                      <a:pt x="180" y="171"/>
                    </a:lnTo>
                    <a:lnTo>
                      <a:pt x="218" y="140"/>
                    </a:lnTo>
                    <a:lnTo>
                      <a:pt x="260" y="114"/>
                    </a:lnTo>
                    <a:lnTo>
                      <a:pt x="263" y="103"/>
                    </a:lnTo>
                    <a:lnTo>
                      <a:pt x="268" y="92"/>
                    </a:lnTo>
                    <a:lnTo>
                      <a:pt x="271" y="80"/>
                    </a:lnTo>
                    <a:lnTo>
                      <a:pt x="272" y="68"/>
                    </a:lnTo>
                    <a:lnTo>
                      <a:pt x="282" y="59"/>
                    </a:lnTo>
                    <a:lnTo>
                      <a:pt x="294" y="50"/>
                    </a:lnTo>
                    <a:lnTo>
                      <a:pt x="306" y="40"/>
                    </a:lnTo>
                    <a:lnTo>
                      <a:pt x="318" y="31"/>
                    </a:lnTo>
                    <a:lnTo>
                      <a:pt x="330" y="21"/>
                    </a:lnTo>
                    <a:lnTo>
                      <a:pt x="342" y="12"/>
                    </a:lnTo>
                    <a:lnTo>
                      <a:pt x="355" y="3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69"/>
              <p:cNvSpPr>
                <a:spLocks/>
              </p:cNvSpPr>
              <p:nvPr/>
            </p:nvSpPr>
            <p:spPr bwMode="auto">
              <a:xfrm>
                <a:off x="-1139" y="1641"/>
                <a:ext cx="20" cy="27"/>
              </a:xfrm>
              <a:custGeom>
                <a:avLst/>
                <a:gdLst>
                  <a:gd name="T0" fmla="*/ 41 w 41"/>
                  <a:gd name="T1" fmla="*/ 0 h 55"/>
                  <a:gd name="T2" fmla="*/ 30 w 41"/>
                  <a:gd name="T3" fmla="*/ 12 h 55"/>
                  <a:gd name="T4" fmla="*/ 21 w 41"/>
                  <a:gd name="T5" fmla="*/ 27 h 55"/>
                  <a:gd name="T6" fmla="*/ 12 w 41"/>
                  <a:gd name="T7" fmla="*/ 42 h 55"/>
                  <a:gd name="T8" fmla="*/ 6 w 41"/>
                  <a:gd name="T9" fmla="*/ 55 h 55"/>
                  <a:gd name="T10" fmla="*/ 0 w 41"/>
                  <a:gd name="T11" fmla="*/ 55 h 55"/>
                  <a:gd name="T12" fmla="*/ 8 w 41"/>
                  <a:gd name="T13" fmla="*/ 39 h 55"/>
                  <a:gd name="T14" fmla="*/ 18 w 41"/>
                  <a:gd name="T15" fmla="*/ 24 h 55"/>
                  <a:gd name="T16" fmla="*/ 29 w 41"/>
                  <a:gd name="T17" fmla="*/ 11 h 55"/>
                  <a:gd name="T18" fmla="*/ 41 w 41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55">
                    <a:moveTo>
                      <a:pt x="41" y="0"/>
                    </a:moveTo>
                    <a:lnTo>
                      <a:pt x="30" y="12"/>
                    </a:lnTo>
                    <a:lnTo>
                      <a:pt x="21" y="27"/>
                    </a:lnTo>
                    <a:lnTo>
                      <a:pt x="12" y="42"/>
                    </a:lnTo>
                    <a:lnTo>
                      <a:pt x="6" y="55"/>
                    </a:lnTo>
                    <a:lnTo>
                      <a:pt x="0" y="55"/>
                    </a:lnTo>
                    <a:lnTo>
                      <a:pt x="8" y="39"/>
                    </a:lnTo>
                    <a:lnTo>
                      <a:pt x="18" y="24"/>
                    </a:lnTo>
                    <a:lnTo>
                      <a:pt x="29" y="1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Freeform 70"/>
              <p:cNvSpPr>
                <a:spLocks/>
              </p:cNvSpPr>
              <p:nvPr/>
            </p:nvSpPr>
            <p:spPr bwMode="auto">
              <a:xfrm>
                <a:off x="-477" y="1641"/>
                <a:ext cx="62" cy="52"/>
              </a:xfrm>
              <a:custGeom>
                <a:avLst/>
                <a:gdLst>
                  <a:gd name="T0" fmla="*/ 41 w 125"/>
                  <a:gd name="T1" fmla="*/ 104 h 104"/>
                  <a:gd name="T2" fmla="*/ 31 w 125"/>
                  <a:gd name="T3" fmla="*/ 98 h 104"/>
                  <a:gd name="T4" fmla="*/ 21 w 125"/>
                  <a:gd name="T5" fmla="*/ 94 h 104"/>
                  <a:gd name="T6" fmla="*/ 10 w 125"/>
                  <a:gd name="T7" fmla="*/ 88 h 104"/>
                  <a:gd name="T8" fmla="*/ 0 w 125"/>
                  <a:gd name="T9" fmla="*/ 90 h 104"/>
                  <a:gd name="T10" fmla="*/ 12 w 125"/>
                  <a:gd name="T11" fmla="*/ 73 h 104"/>
                  <a:gd name="T12" fmla="*/ 27 w 125"/>
                  <a:gd name="T13" fmla="*/ 60 h 104"/>
                  <a:gd name="T14" fmla="*/ 40 w 125"/>
                  <a:gd name="T15" fmla="*/ 46 h 104"/>
                  <a:gd name="T16" fmla="*/ 58 w 125"/>
                  <a:gd name="T17" fmla="*/ 37 h 104"/>
                  <a:gd name="T18" fmla="*/ 74 w 125"/>
                  <a:gd name="T19" fmla="*/ 26 h 104"/>
                  <a:gd name="T20" fmla="*/ 91 w 125"/>
                  <a:gd name="T21" fmla="*/ 17 h 104"/>
                  <a:gd name="T22" fmla="*/ 107 w 125"/>
                  <a:gd name="T23" fmla="*/ 8 h 104"/>
                  <a:gd name="T24" fmla="*/ 125 w 125"/>
                  <a:gd name="T25" fmla="*/ 0 h 104"/>
                  <a:gd name="T26" fmla="*/ 41 w 125"/>
                  <a:gd name="T2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104">
                    <a:moveTo>
                      <a:pt x="41" y="104"/>
                    </a:moveTo>
                    <a:lnTo>
                      <a:pt x="31" y="98"/>
                    </a:lnTo>
                    <a:lnTo>
                      <a:pt x="21" y="94"/>
                    </a:lnTo>
                    <a:lnTo>
                      <a:pt x="10" y="88"/>
                    </a:lnTo>
                    <a:lnTo>
                      <a:pt x="0" y="90"/>
                    </a:lnTo>
                    <a:lnTo>
                      <a:pt x="12" y="73"/>
                    </a:lnTo>
                    <a:lnTo>
                      <a:pt x="27" y="60"/>
                    </a:lnTo>
                    <a:lnTo>
                      <a:pt x="40" y="46"/>
                    </a:lnTo>
                    <a:lnTo>
                      <a:pt x="58" y="37"/>
                    </a:lnTo>
                    <a:lnTo>
                      <a:pt x="74" y="26"/>
                    </a:lnTo>
                    <a:lnTo>
                      <a:pt x="91" y="17"/>
                    </a:lnTo>
                    <a:lnTo>
                      <a:pt x="107" y="8"/>
                    </a:lnTo>
                    <a:lnTo>
                      <a:pt x="125" y="0"/>
                    </a:lnTo>
                    <a:lnTo>
                      <a:pt x="41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71"/>
              <p:cNvSpPr>
                <a:spLocks/>
              </p:cNvSpPr>
              <p:nvPr/>
            </p:nvSpPr>
            <p:spPr bwMode="auto">
              <a:xfrm>
                <a:off x="-496" y="1726"/>
                <a:ext cx="17" cy="14"/>
              </a:xfrm>
              <a:custGeom>
                <a:avLst/>
                <a:gdLst>
                  <a:gd name="T0" fmla="*/ 33 w 33"/>
                  <a:gd name="T1" fmla="*/ 0 h 29"/>
                  <a:gd name="T2" fmla="*/ 29 w 33"/>
                  <a:gd name="T3" fmla="*/ 8 h 29"/>
                  <a:gd name="T4" fmla="*/ 21 w 33"/>
                  <a:gd name="T5" fmla="*/ 15 h 29"/>
                  <a:gd name="T6" fmla="*/ 14 w 33"/>
                  <a:gd name="T7" fmla="*/ 21 h 29"/>
                  <a:gd name="T8" fmla="*/ 6 w 33"/>
                  <a:gd name="T9" fmla="*/ 29 h 29"/>
                  <a:gd name="T10" fmla="*/ 0 w 33"/>
                  <a:gd name="T11" fmla="*/ 15 h 29"/>
                  <a:gd name="T12" fmla="*/ 8 w 33"/>
                  <a:gd name="T13" fmla="*/ 8 h 29"/>
                  <a:gd name="T14" fmla="*/ 12 w 33"/>
                  <a:gd name="T15" fmla="*/ 3 h 29"/>
                  <a:gd name="T16" fmla="*/ 20 w 33"/>
                  <a:gd name="T17" fmla="*/ 2 h 29"/>
                  <a:gd name="T18" fmla="*/ 27 w 33"/>
                  <a:gd name="T19" fmla="*/ 0 h 29"/>
                  <a:gd name="T20" fmla="*/ 33 w 33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29">
                    <a:moveTo>
                      <a:pt x="33" y="0"/>
                    </a:moveTo>
                    <a:lnTo>
                      <a:pt x="29" y="8"/>
                    </a:lnTo>
                    <a:lnTo>
                      <a:pt x="21" y="15"/>
                    </a:lnTo>
                    <a:lnTo>
                      <a:pt x="14" y="21"/>
                    </a:lnTo>
                    <a:lnTo>
                      <a:pt x="6" y="29"/>
                    </a:lnTo>
                    <a:lnTo>
                      <a:pt x="0" y="15"/>
                    </a:lnTo>
                    <a:lnTo>
                      <a:pt x="8" y="8"/>
                    </a:lnTo>
                    <a:lnTo>
                      <a:pt x="12" y="3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72"/>
              <p:cNvSpPr>
                <a:spLocks/>
              </p:cNvSpPr>
              <p:nvPr/>
            </p:nvSpPr>
            <p:spPr bwMode="auto">
              <a:xfrm>
                <a:off x="-1214" y="1733"/>
                <a:ext cx="72" cy="187"/>
              </a:xfrm>
              <a:custGeom>
                <a:avLst/>
                <a:gdLst>
                  <a:gd name="T0" fmla="*/ 144 w 144"/>
                  <a:gd name="T1" fmla="*/ 0 h 373"/>
                  <a:gd name="T2" fmla="*/ 144 w 144"/>
                  <a:gd name="T3" fmla="*/ 7 h 373"/>
                  <a:gd name="T4" fmla="*/ 144 w 144"/>
                  <a:gd name="T5" fmla="*/ 15 h 373"/>
                  <a:gd name="T6" fmla="*/ 141 w 144"/>
                  <a:gd name="T7" fmla="*/ 22 h 373"/>
                  <a:gd name="T8" fmla="*/ 140 w 144"/>
                  <a:gd name="T9" fmla="*/ 30 h 373"/>
                  <a:gd name="T10" fmla="*/ 132 w 144"/>
                  <a:gd name="T11" fmla="*/ 41 h 373"/>
                  <a:gd name="T12" fmla="*/ 128 w 144"/>
                  <a:gd name="T13" fmla="*/ 55 h 373"/>
                  <a:gd name="T14" fmla="*/ 113 w 144"/>
                  <a:gd name="T15" fmla="*/ 82 h 373"/>
                  <a:gd name="T16" fmla="*/ 103 w 144"/>
                  <a:gd name="T17" fmla="*/ 111 h 373"/>
                  <a:gd name="T18" fmla="*/ 94 w 144"/>
                  <a:gd name="T19" fmla="*/ 143 h 373"/>
                  <a:gd name="T20" fmla="*/ 86 w 144"/>
                  <a:gd name="T21" fmla="*/ 174 h 373"/>
                  <a:gd name="T22" fmla="*/ 77 w 144"/>
                  <a:gd name="T23" fmla="*/ 204 h 373"/>
                  <a:gd name="T24" fmla="*/ 68 w 144"/>
                  <a:gd name="T25" fmla="*/ 234 h 373"/>
                  <a:gd name="T26" fmla="*/ 58 w 144"/>
                  <a:gd name="T27" fmla="*/ 263 h 373"/>
                  <a:gd name="T28" fmla="*/ 46 w 144"/>
                  <a:gd name="T29" fmla="*/ 293 h 373"/>
                  <a:gd name="T30" fmla="*/ 43 w 144"/>
                  <a:gd name="T31" fmla="*/ 302 h 373"/>
                  <a:gd name="T32" fmla="*/ 42 w 144"/>
                  <a:gd name="T33" fmla="*/ 312 h 373"/>
                  <a:gd name="T34" fmla="*/ 39 w 144"/>
                  <a:gd name="T35" fmla="*/ 321 h 373"/>
                  <a:gd name="T36" fmla="*/ 36 w 144"/>
                  <a:gd name="T37" fmla="*/ 332 h 373"/>
                  <a:gd name="T38" fmla="*/ 31 w 144"/>
                  <a:gd name="T39" fmla="*/ 341 h 373"/>
                  <a:gd name="T40" fmla="*/ 30 w 144"/>
                  <a:gd name="T41" fmla="*/ 351 h 373"/>
                  <a:gd name="T42" fmla="*/ 27 w 144"/>
                  <a:gd name="T43" fmla="*/ 362 h 373"/>
                  <a:gd name="T44" fmla="*/ 27 w 144"/>
                  <a:gd name="T45" fmla="*/ 373 h 373"/>
                  <a:gd name="T46" fmla="*/ 21 w 144"/>
                  <a:gd name="T47" fmla="*/ 368 h 373"/>
                  <a:gd name="T48" fmla="*/ 13 w 144"/>
                  <a:gd name="T49" fmla="*/ 363 h 373"/>
                  <a:gd name="T50" fmla="*/ 6 w 144"/>
                  <a:gd name="T51" fmla="*/ 359 h 373"/>
                  <a:gd name="T52" fmla="*/ 0 w 144"/>
                  <a:gd name="T53" fmla="*/ 353 h 373"/>
                  <a:gd name="T54" fmla="*/ 13 w 144"/>
                  <a:gd name="T55" fmla="*/ 305 h 373"/>
                  <a:gd name="T56" fmla="*/ 30 w 144"/>
                  <a:gd name="T57" fmla="*/ 259 h 373"/>
                  <a:gd name="T58" fmla="*/ 46 w 144"/>
                  <a:gd name="T59" fmla="*/ 214 h 373"/>
                  <a:gd name="T60" fmla="*/ 64 w 144"/>
                  <a:gd name="T61" fmla="*/ 171 h 373"/>
                  <a:gd name="T62" fmla="*/ 82 w 144"/>
                  <a:gd name="T63" fmla="*/ 126 h 373"/>
                  <a:gd name="T64" fmla="*/ 103 w 144"/>
                  <a:gd name="T65" fmla="*/ 83 h 373"/>
                  <a:gd name="T66" fmla="*/ 122 w 144"/>
                  <a:gd name="T67" fmla="*/ 40 h 373"/>
                  <a:gd name="T68" fmla="*/ 144 w 144"/>
                  <a:gd name="T6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373">
                    <a:moveTo>
                      <a:pt x="144" y="0"/>
                    </a:moveTo>
                    <a:lnTo>
                      <a:pt x="144" y="7"/>
                    </a:lnTo>
                    <a:lnTo>
                      <a:pt x="144" y="15"/>
                    </a:lnTo>
                    <a:lnTo>
                      <a:pt x="141" y="22"/>
                    </a:lnTo>
                    <a:lnTo>
                      <a:pt x="140" y="30"/>
                    </a:lnTo>
                    <a:lnTo>
                      <a:pt x="132" y="41"/>
                    </a:lnTo>
                    <a:lnTo>
                      <a:pt x="128" y="55"/>
                    </a:lnTo>
                    <a:lnTo>
                      <a:pt x="113" y="82"/>
                    </a:lnTo>
                    <a:lnTo>
                      <a:pt x="103" y="111"/>
                    </a:lnTo>
                    <a:lnTo>
                      <a:pt x="94" y="143"/>
                    </a:lnTo>
                    <a:lnTo>
                      <a:pt x="86" y="174"/>
                    </a:lnTo>
                    <a:lnTo>
                      <a:pt x="77" y="204"/>
                    </a:lnTo>
                    <a:lnTo>
                      <a:pt x="68" y="234"/>
                    </a:lnTo>
                    <a:lnTo>
                      <a:pt x="58" y="263"/>
                    </a:lnTo>
                    <a:lnTo>
                      <a:pt x="46" y="293"/>
                    </a:lnTo>
                    <a:lnTo>
                      <a:pt x="43" y="302"/>
                    </a:lnTo>
                    <a:lnTo>
                      <a:pt x="42" y="312"/>
                    </a:lnTo>
                    <a:lnTo>
                      <a:pt x="39" y="321"/>
                    </a:lnTo>
                    <a:lnTo>
                      <a:pt x="36" y="332"/>
                    </a:lnTo>
                    <a:lnTo>
                      <a:pt x="31" y="341"/>
                    </a:lnTo>
                    <a:lnTo>
                      <a:pt x="30" y="351"/>
                    </a:lnTo>
                    <a:lnTo>
                      <a:pt x="27" y="362"/>
                    </a:lnTo>
                    <a:lnTo>
                      <a:pt x="27" y="373"/>
                    </a:lnTo>
                    <a:lnTo>
                      <a:pt x="21" y="368"/>
                    </a:lnTo>
                    <a:lnTo>
                      <a:pt x="13" y="363"/>
                    </a:lnTo>
                    <a:lnTo>
                      <a:pt x="6" y="359"/>
                    </a:lnTo>
                    <a:lnTo>
                      <a:pt x="0" y="353"/>
                    </a:lnTo>
                    <a:lnTo>
                      <a:pt x="13" y="305"/>
                    </a:lnTo>
                    <a:lnTo>
                      <a:pt x="30" y="259"/>
                    </a:lnTo>
                    <a:lnTo>
                      <a:pt x="46" y="214"/>
                    </a:lnTo>
                    <a:lnTo>
                      <a:pt x="64" y="171"/>
                    </a:lnTo>
                    <a:lnTo>
                      <a:pt x="82" y="126"/>
                    </a:lnTo>
                    <a:lnTo>
                      <a:pt x="103" y="83"/>
                    </a:lnTo>
                    <a:lnTo>
                      <a:pt x="122" y="4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73"/>
              <p:cNvSpPr>
                <a:spLocks/>
              </p:cNvSpPr>
              <p:nvPr/>
            </p:nvSpPr>
            <p:spPr bwMode="auto">
              <a:xfrm>
                <a:off x="-1105" y="1751"/>
                <a:ext cx="58" cy="131"/>
              </a:xfrm>
              <a:custGeom>
                <a:avLst/>
                <a:gdLst>
                  <a:gd name="T0" fmla="*/ 0 w 118"/>
                  <a:gd name="T1" fmla="*/ 262 h 262"/>
                  <a:gd name="T2" fmla="*/ 5 w 118"/>
                  <a:gd name="T3" fmla="*/ 224 h 262"/>
                  <a:gd name="T4" fmla="*/ 14 w 118"/>
                  <a:gd name="T5" fmla="*/ 189 h 262"/>
                  <a:gd name="T6" fmla="*/ 23 w 118"/>
                  <a:gd name="T7" fmla="*/ 153 h 262"/>
                  <a:gd name="T8" fmla="*/ 36 w 118"/>
                  <a:gd name="T9" fmla="*/ 120 h 262"/>
                  <a:gd name="T10" fmla="*/ 49 w 118"/>
                  <a:gd name="T11" fmla="*/ 86 h 262"/>
                  <a:gd name="T12" fmla="*/ 69 w 118"/>
                  <a:gd name="T13" fmla="*/ 56 h 262"/>
                  <a:gd name="T14" fmla="*/ 91 w 118"/>
                  <a:gd name="T15" fmla="*/ 26 h 262"/>
                  <a:gd name="T16" fmla="*/ 118 w 118"/>
                  <a:gd name="T17" fmla="*/ 0 h 262"/>
                  <a:gd name="T18" fmla="*/ 116 w 118"/>
                  <a:gd name="T19" fmla="*/ 37 h 262"/>
                  <a:gd name="T20" fmla="*/ 107 w 118"/>
                  <a:gd name="T21" fmla="*/ 72 h 262"/>
                  <a:gd name="T22" fmla="*/ 91 w 118"/>
                  <a:gd name="T23" fmla="*/ 104 h 262"/>
                  <a:gd name="T24" fmla="*/ 72 w 118"/>
                  <a:gd name="T25" fmla="*/ 135 h 262"/>
                  <a:gd name="T26" fmla="*/ 49 w 118"/>
                  <a:gd name="T27" fmla="*/ 163 h 262"/>
                  <a:gd name="T28" fmla="*/ 29 w 118"/>
                  <a:gd name="T29" fmla="*/ 195 h 262"/>
                  <a:gd name="T30" fmla="*/ 11 w 118"/>
                  <a:gd name="T31" fmla="*/ 226 h 262"/>
                  <a:gd name="T32" fmla="*/ 0 w 118"/>
                  <a:gd name="T33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" h="262">
                    <a:moveTo>
                      <a:pt x="0" y="262"/>
                    </a:moveTo>
                    <a:lnTo>
                      <a:pt x="5" y="224"/>
                    </a:lnTo>
                    <a:lnTo>
                      <a:pt x="14" y="189"/>
                    </a:lnTo>
                    <a:lnTo>
                      <a:pt x="23" y="153"/>
                    </a:lnTo>
                    <a:lnTo>
                      <a:pt x="36" y="120"/>
                    </a:lnTo>
                    <a:lnTo>
                      <a:pt x="49" y="86"/>
                    </a:lnTo>
                    <a:lnTo>
                      <a:pt x="69" y="56"/>
                    </a:lnTo>
                    <a:lnTo>
                      <a:pt x="91" y="26"/>
                    </a:lnTo>
                    <a:lnTo>
                      <a:pt x="118" y="0"/>
                    </a:lnTo>
                    <a:lnTo>
                      <a:pt x="116" y="37"/>
                    </a:lnTo>
                    <a:lnTo>
                      <a:pt x="107" y="72"/>
                    </a:lnTo>
                    <a:lnTo>
                      <a:pt x="91" y="104"/>
                    </a:lnTo>
                    <a:lnTo>
                      <a:pt x="72" y="135"/>
                    </a:lnTo>
                    <a:lnTo>
                      <a:pt x="49" y="163"/>
                    </a:lnTo>
                    <a:lnTo>
                      <a:pt x="29" y="195"/>
                    </a:lnTo>
                    <a:lnTo>
                      <a:pt x="11" y="226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74"/>
              <p:cNvSpPr>
                <a:spLocks/>
              </p:cNvSpPr>
              <p:nvPr/>
            </p:nvSpPr>
            <p:spPr bwMode="auto">
              <a:xfrm>
                <a:off x="-1478" y="1754"/>
                <a:ext cx="70" cy="94"/>
              </a:xfrm>
              <a:custGeom>
                <a:avLst/>
                <a:gdLst>
                  <a:gd name="T0" fmla="*/ 142 w 142"/>
                  <a:gd name="T1" fmla="*/ 48 h 188"/>
                  <a:gd name="T2" fmla="*/ 142 w 142"/>
                  <a:gd name="T3" fmla="*/ 60 h 188"/>
                  <a:gd name="T4" fmla="*/ 142 w 142"/>
                  <a:gd name="T5" fmla="*/ 71 h 188"/>
                  <a:gd name="T6" fmla="*/ 139 w 142"/>
                  <a:gd name="T7" fmla="*/ 83 h 188"/>
                  <a:gd name="T8" fmla="*/ 136 w 142"/>
                  <a:gd name="T9" fmla="*/ 97 h 188"/>
                  <a:gd name="T10" fmla="*/ 130 w 142"/>
                  <a:gd name="T11" fmla="*/ 106 h 188"/>
                  <a:gd name="T12" fmla="*/ 123 w 142"/>
                  <a:gd name="T13" fmla="*/ 116 h 188"/>
                  <a:gd name="T14" fmla="*/ 112 w 142"/>
                  <a:gd name="T15" fmla="*/ 122 h 188"/>
                  <a:gd name="T16" fmla="*/ 102 w 142"/>
                  <a:gd name="T17" fmla="*/ 128 h 188"/>
                  <a:gd name="T18" fmla="*/ 90 w 142"/>
                  <a:gd name="T19" fmla="*/ 129 h 188"/>
                  <a:gd name="T20" fmla="*/ 81 w 142"/>
                  <a:gd name="T21" fmla="*/ 140 h 188"/>
                  <a:gd name="T22" fmla="*/ 79 w 142"/>
                  <a:gd name="T23" fmla="*/ 149 h 188"/>
                  <a:gd name="T24" fmla="*/ 84 w 142"/>
                  <a:gd name="T25" fmla="*/ 159 h 188"/>
                  <a:gd name="T26" fmla="*/ 90 w 142"/>
                  <a:gd name="T27" fmla="*/ 168 h 188"/>
                  <a:gd name="T28" fmla="*/ 93 w 142"/>
                  <a:gd name="T29" fmla="*/ 180 h 188"/>
                  <a:gd name="T30" fmla="*/ 82 w 142"/>
                  <a:gd name="T31" fmla="*/ 180 h 188"/>
                  <a:gd name="T32" fmla="*/ 73 w 142"/>
                  <a:gd name="T33" fmla="*/ 182 h 188"/>
                  <a:gd name="T34" fmla="*/ 65 w 142"/>
                  <a:gd name="T35" fmla="*/ 183 h 188"/>
                  <a:gd name="T36" fmla="*/ 56 w 142"/>
                  <a:gd name="T37" fmla="*/ 186 h 188"/>
                  <a:gd name="T38" fmla="*/ 47 w 142"/>
                  <a:gd name="T39" fmla="*/ 186 h 188"/>
                  <a:gd name="T40" fmla="*/ 38 w 142"/>
                  <a:gd name="T41" fmla="*/ 188 h 188"/>
                  <a:gd name="T42" fmla="*/ 29 w 142"/>
                  <a:gd name="T43" fmla="*/ 186 h 188"/>
                  <a:gd name="T44" fmla="*/ 21 w 142"/>
                  <a:gd name="T45" fmla="*/ 183 h 188"/>
                  <a:gd name="T46" fmla="*/ 12 w 142"/>
                  <a:gd name="T47" fmla="*/ 170 h 188"/>
                  <a:gd name="T48" fmla="*/ 8 w 142"/>
                  <a:gd name="T49" fmla="*/ 156 h 188"/>
                  <a:gd name="T50" fmla="*/ 3 w 142"/>
                  <a:gd name="T51" fmla="*/ 141 h 188"/>
                  <a:gd name="T52" fmla="*/ 3 w 142"/>
                  <a:gd name="T53" fmla="*/ 127 h 188"/>
                  <a:gd name="T54" fmla="*/ 2 w 142"/>
                  <a:gd name="T55" fmla="*/ 110 h 188"/>
                  <a:gd name="T56" fmla="*/ 2 w 142"/>
                  <a:gd name="T57" fmla="*/ 94 h 188"/>
                  <a:gd name="T58" fmla="*/ 0 w 142"/>
                  <a:gd name="T59" fmla="*/ 77 h 188"/>
                  <a:gd name="T60" fmla="*/ 0 w 142"/>
                  <a:gd name="T61" fmla="*/ 64 h 188"/>
                  <a:gd name="T62" fmla="*/ 2 w 142"/>
                  <a:gd name="T63" fmla="*/ 54 h 188"/>
                  <a:gd name="T64" fmla="*/ 6 w 142"/>
                  <a:gd name="T65" fmla="*/ 45 h 188"/>
                  <a:gd name="T66" fmla="*/ 9 w 142"/>
                  <a:gd name="T67" fmla="*/ 36 h 188"/>
                  <a:gd name="T68" fmla="*/ 14 w 142"/>
                  <a:gd name="T69" fmla="*/ 28 h 188"/>
                  <a:gd name="T70" fmla="*/ 18 w 142"/>
                  <a:gd name="T71" fmla="*/ 19 h 188"/>
                  <a:gd name="T72" fmla="*/ 24 w 142"/>
                  <a:gd name="T73" fmla="*/ 12 h 188"/>
                  <a:gd name="T74" fmla="*/ 30 w 142"/>
                  <a:gd name="T75" fmla="*/ 7 h 188"/>
                  <a:gd name="T76" fmla="*/ 41 w 142"/>
                  <a:gd name="T77" fmla="*/ 4 h 188"/>
                  <a:gd name="T78" fmla="*/ 56 w 142"/>
                  <a:gd name="T79" fmla="*/ 0 h 188"/>
                  <a:gd name="T80" fmla="*/ 72 w 142"/>
                  <a:gd name="T81" fmla="*/ 0 h 188"/>
                  <a:gd name="T82" fmla="*/ 85 w 142"/>
                  <a:gd name="T83" fmla="*/ 3 h 188"/>
                  <a:gd name="T84" fmla="*/ 100 w 142"/>
                  <a:gd name="T85" fmla="*/ 10 h 188"/>
                  <a:gd name="T86" fmla="*/ 111 w 142"/>
                  <a:gd name="T87" fmla="*/ 18 h 188"/>
                  <a:gd name="T88" fmla="*/ 123 w 142"/>
                  <a:gd name="T89" fmla="*/ 27 h 188"/>
                  <a:gd name="T90" fmla="*/ 131 w 142"/>
                  <a:gd name="T91" fmla="*/ 36 h 188"/>
                  <a:gd name="T92" fmla="*/ 142 w 142"/>
                  <a:gd name="T93" fmla="*/ 4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188">
                    <a:moveTo>
                      <a:pt x="142" y="48"/>
                    </a:moveTo>
                    <a:lnTo>
                      <a:pt x="142" y="60"/>
                    </a:lnTo>
                    <a:lnTo>
                      <a:pt x="142" y="71"/>
                    </a:lnTo>
                    <a:lnTo>
                      <a:pt x="139" y="83"/>
                    </a:lnTo>
                    <a:lnTo>
                      <a:pt x="136" y="97"/>
                    </a:lnTo>
                    <a:lnTo>
                      <a:pt x="130" y="106"/>
                    </a:lnTo>
                    <a:lnTo>
                      <a:pt x="123" y="116"/>
                    </a:lnTo>
                    <a:lnTo>
                      <a:pt x="112" y="122"/>
                    </a:lnTo>
                    <a:lnTo>
                      <a:pt x="102" y="128"/>
                    </a:lnTo>
                    <a:lnTo>
                      <a:pt x="90" y="129"/>
                    </a:lnTo>
                    <a:lnTo>
                      <a:pt x="81" y="140"/>
                    </a:lnTo>
                    <a:lnTo>
                      <a:pt x="79" y="149"/>
                    </a:lnTo>
                    <a:lnTo>
                      <a:pt x="84" y="159"/>
                    </a:lnTo>
                    <a:lnTo>
                      <a:pt x="90" y="168"/>
                    </a:lnTo>
                    <a:lnTo>
                      <a:pt x="93" y="180"/>
                    </a:lnTo>
                    <a:lnTo>
                      <a:pt x="82" y="180"/>
                    </a:lnTo>
                    <a:lnTo>
                      <a:pt x="73" y="182"/>
                    </a:lnTo>
                    <a:lnTo>
                      <a:pt x="65" y="183"/>
                    </a:lnTo>
                    <a:lnTo>
                      <a:pt x="56" y="186"/>
                    </a:lnTo>
                    <a:lnTo>
                      <a:pt x="47" y="186"/>
                    </a:lnTo>
                    <a:lnTo>
                      <a:pt x="38" y="188"/>
                    </a:lnTo>
                    <a:lnTo>
                      <a:pt x="29" y="186"/>
                    </a:lnTo>
                    <a:lnTo>
                      <a:pt x="21" y="183"/>
                    </a:lnTo>
                    <a:lnTo>
                      <a:pt x="12" y="170"/>
                    </a:lnTo>
                    <a:lnTo>
                      <a:pt x="8" y="156"/>
                    </a:lnTo>
                    <a:lnTo>
                      <a:pt x="3" y="141"/>
                    </a:lnTo>
                    <a:lnTo>
                      <a:pt x="3" y="127"/>
                    </a:lnTo>
                    <a:lnTo>
                      <a:pt x="2" y="110"/>
                    </a:lnTo>
                    <a:lnTo>
                      <a:pt x="2" y="94"/>
                    </a:lnTo>
                    <a:lnTo>
                      <a:pt x="0" y="77"/>
                    </a:lnTo>
                    <a:lnTo>
                      <a:pt x="0" y="64"/>
                    </a:lnTo>
                    <a:lnTo>
                      <a:pt x="2" y="54"/>
                    </a:lnTo>
                    <a:lnTo>
                      <a:pt x="6" y="45"/>
                    </a:lnTo>
                    <a:lnTo>
                      <a:pt x="9" y="36"/>
                    </a:lnTo>
                    <a:lnTo>
                      <a:pt x="14" y="28"/>
                    </a:lnTo>
                    <a:lnTo>
                      <a:pt x="18" y="19"/>
                    </a:lnTo>
                    <a:lnTo>
                      <a:pt x="24" y="12"/>
                    </a:lnTo>
                    <a:lnTo>
                      <a:pt x="30" y="7"/>
                    </a:lnTo>
                    <a:lnTo>
                      <a:pt x="41" y="4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85" y="3"/>
                    </a:lnTo>
                    <a:lnTo>
                      <a:pt x="100" y="10"/>
                    </a:lnTo>
                    <a:lnTo>
                      <a:pt x="111" y="18"/>
                    </a:lnTo>
                    <a:lnTo>
                      <a:pt x="123" y="27"/>
                    </a:lnTo>
                    <a:lnTo>
                      <a:pt x="131" y="36"/>
                    </a:lnTo>
                    <a:lnTo>
                      <a:pt x="142" y="4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75"/>
              <p:cNvSpPr>
                <a:spLocks/>
              </p:cNvSpPr>
              <p:nvPr/>
            </p:nvSpPr>
            <p:spPr bwMode="auto">
              <a:xfrm>
                <a:off x="-1133" y="1768"/>
                <a:ext cx="12" cy="30"/>
              </a:xfrm>
              <a:custGeom>
                <a:avLst/>
                <a:gdLst>
                  <a:gd name="T0" fmla="*/ 24 w 24"/>
                  <a:gd name="T1" fmla="*/ 0 h 61"/>
                  <a:gd name="T2" fmla="*/ 20 w 24"/>
                  <a:gd name="T3" fmla="*/ 15 h 61"/>
                  <a:gd name="T4" fmla="*/ 17 w 24"/>
                  <a:gd name="T5" fmla="*/ 31 h 61"/>
                  <a:gd name="T6" fmla="*/ 11 w 24"/>
                  <a:gd name="T7" fmla="*/ 46 h 61"/>
                  <a:gd name="T8" fmla="*/ 3 w 24"/>
                  <a:gd name="T9" fmla="*/ 61 h 61"/>
                  <a:gd name="T10" fmla="*/ 0 w 24"/>
                  <a:gd name="T11" fmla="*/ 61 h 61"/>
                  <a:gd name="T12" fmla="*/ 3 w 24"/>
                  <a:gd name="T13" fmla="*/ 52 h 61"/>
                  <a:gd name="T14" fmla="*/ 6 w 24"/>
                  <a:gd name="T15" fmla="*/ 44 h 61"/>
                  <a:gd name="T16" fmla="*/ 9 w 24"/>
                  <a:gd name="T17" fmla="*/ 36 h 61"/>
                  <a:gd name="T18" fmla="*/ 12 w 24"/>
                  <a:gd name="T19" fmla="*/ 28 h 61"/>
                  <a:gd name="T20" fmla="*/ 18 w 24"/>
                  <a:gd name="T21" fmla="*/ 12 h 61"/>
                  <a:gd name="T22" fmla="*/ 24 w 24"/>
                  <a:gd name="T2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20" y="15"/>
                    </a:lnTo>
                    <a:lnTo>
                      <a:pt x="17" y="31"/>
                    </a:lnTo>
                    <a:lnTo>
                      <a:pt x="11" y="46"/>
                    </a:lnTo>
                    <a:lnTo>
                      <a:pt x="3" y="61"/>
                    </a:lnTo>
                    <a:lnTo>
                      <a:pt x="0" y="61"/>
                    </a:lnTo>
                    <a:lnTo>
                      <a:pt x="3" y="52"/>
                    </a:lnTo>
                    <a:lnTo>
                      <a:pt x="6" y="44"/>
                    </a:lnTo>
                    <a:lnTo>
                      <a:pt x="9" y="36"/>
                    </a:lnTo>
                    <a:lnTo>
                      <a:pt x="12" y="28"/>
                    </a:lnTo>
                    <a:lnTo>
                      <a:pt x="18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76"/>
              <p:cNvSpPr>
                <a:spLocks/>
              </p:cNvSpPr>
              <p:nvPr/>
            </p:nvSpPr>
            <p:spPr bwMode="auto">
              <a:xfrm>
                <a:off x="-772" y="1846"/>
                <a:ext cx="81" cy="114"/>
              </a:xfrm>
              <a:custGeom>
                <a:avLst/>
                <a:gdLst>
                  <a:gd name="T0" fmla="*/ 162 w 162"/>
                  <a:gd name="T1" fmla="*/ 0 h 228"/>
                  <a:gd name="T2" fmla="*/ 142 w 162"/>
                  <a:gd name="T3" fmla="*/ 28 h 228"/>
                  <a:gd name="T4" fmla="*/ 122 w 162"/>
                  <a:gd name="T5" fmla="*/ 58 h 228"/>
                  <a:gd name="T6" fmla="*/ 103 w 162"/>
                  <a:gd name="T7" fmla="*/ 86 h 228"/>
                  <a:gd name="T8" fmla="*/ 84 w 162"/>
                  <a:gd name="T9" fmla="*/ 116 h 228"/>
                  <a:gd name="T10" fmla="*/ 63 w 162"/>
                  <a:gd name="T11" fmla="*/ 143 h 228"/>
                  <a:gd name="T12" fmla="*/ 42 w 162"/>
                  <a:gd name="T13" fmla="*/ 171 h 228"/>
                  <a:gd name="T14" fmla="*/ 21 w 162"/>
                  <a:gd name="T15" fmla="*/ 200 h 228"/>
                  <a:gd name="T16" fmla="*/ 0 w 162"/>
                  <a:gd name="T17" fmla="*/ 228 h 228"/>
                  <a:gd name="T18" fmla="*/ 14 w 162"/>
                  <a:gd name="T19" fmla="*/ 197 h 228"/>
                  <a:gd name="T20" fmla="*/ 31 w 162"/>
                  <a:gd name="T21" fmla="*/ 167 h 228"/>
                  <a:gd name="T22" fmla="*/ 49 w 162"/>
                  <a:gd name="T23" fmla="*/ 137 h 228"/>
                  <a:gd name="T24" fmla="*/ 70 w 162"/>
                  <a:gd name="T25" fmla="*/ 110 h 228"/>
                  <a:gd name="T26" fmla="*/ 90 w 162"/>
                  <a:gd name="T27" fmla="*/ 82 h 228"/>
                  <a:gd name="T28" fmla="*/ 110 w 162"/>
                  <a:gd name="T29" fmla="*/ 55 h 228"/>
                  <a:gd name="T30" fmla="*/ 130 w 162"/>
                  <a:gd name="T31" fmla="*/ 27 h 228"/>
                  <a:gd name="T32" fmla="*/ 151 w 162"/>
                  <a:gd name="T33" fmla="*/ 0 h 228"/>
                  <a:gd name="T34" fmla="*/ 162 w 162"/>
                  <a:gd name="T35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2" h="228">
                    <a:moveTo>
                      <a:pt x="162" y="0"/>
                    </a:moveTo>
                    <a:lnTo>
                      <a:pt x="142" y="28"/>
                    </a:lnTo>
                    <a:lnTo>
                      <a:pt x="122" y="58"/>
                    </a:lnTo>
                    <a:lnTo>
                      <a:pt x="103" y="86"/>
                    </a:lnTo>
                    <a:lnTo>
                      <a:pt x="84" y="116"/>
                    </a:lnTo>
                    <a:lnTo>
                      <a:pt x="63" y="143"/>
                    </a:lnTo>
                    <a:lnTo>
                      <a:pt x="42" y="171"/>
                    </a:lnTo>
                    <a:lnTo>
                      <a:pt x="21" y="200"/>
                    </a:lnTo>
                    <a:lnTo>
                      <a:pt x="0" y="228"/>
                    </a:lnTo>
                    <a:lnTo>
                      <a:pt x="14" y="197"/>
                    </a:lnTo>
                    <a:lnTo>
                      <a:pt x="31" y="167"/>
                    </a:lnTo>
                    <a:lnTo>
                      <a:pt x="49" y="137"/>
                    </a:lnTo>
                    <a:lnTo>
                      <a:pt x="70" y="110"/>
                    </a:lnTo>
                    <a:lnTo>
                      <a:pt x="90" y="82"/>
                    </a:lnTo>
                    <a:lnTo>
                      <a:pt x="110" y="55"/>
                    </a:lnTo>
                    <a:lnTo>
                      <a:pt x="130" y="27"/>
                    </a:lnTo>
                    <a:lnTo>
                      <a:pt x="151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77"/>
              <p:cNvSpPr>
                <a:spLocks/>
              </p:cNvSpPr>
              <p:nvPr/>
            </p:nvSpPr>
            <p:spPr bwMode="auto">
              <a:xfrm>
                <a:off x="-598" y="1869"/>
                <a:ext cx="16" cy="25"/>
              </a:xfrm>
              <a:custGeom>
                <a:avLst/>
                <a:gdLst>
                  <a:gd name="T0" fmla="*/ 0 w 33"/>
                  <a:gd name="T1" fmla="*/ 49 h 49"/>
                  <a:gd name="T2" fmla="*/ 33 w 33"/>
                  <a:gd name="T3" fmla="*/ 0 h 49"/>
                  <a:gd name="T4" fmla="*/ 12 w 33"/>
                  <a:gd name="T5" fmla="*/ 40 h 49"/>
                  <a:gd name="T6" fmla="*/ 0 w 33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9">
                    <a:moveTo>
                      <a:pt x="0" y="49"/>
                    </a:moveTo>
                    <a:lnTo>
                      <a:pt x="33" y="0"/>
                    </a:lnTo>
                    <a:lnTo>
                      <a:pt x="12" y="4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Freeform 78"/>
              <p:cNvSpPr>
                <a:spLocks/>
              </p:cNvSpPr>
              <p:nvPr/>
            </p:nvSpPr>
            <p:spPr bwMode="auto">
              <a:xfrm>
                <a:off x="-660" y="1900"/>
                <a:ext cx="58" cy="90"/>
              </a:xfrm>
              <a:custGeom>
                <a:avLst/>
                <a:gdLst>
                  <a:gd name="T0" fmla="*/ 116 w 116"/>
                  <a:gd name="T1" fmla="*/ 9 h 182"/>
                  <a:gd name="T2" fmla="*/ 96 w 116"/>
                  <a:gd name="T3" fmla="*/ 27 h 182"/>
                  <a:gd name="T4" fmla="*/ 81 w 116"/>
                  <a:gd name="T5" fmla="*/ 49 h 182"/>
                  <a:gd name="T6" fmla="*/ 68 w 116"/>
                  <a:gd name="T7" fmla="*/ 72 h 182"/>
                  <a:gd name="T8" fmla="*/ 56 w 116"/>
                  <a:gd name="T9" fmla="*/ 94 h 182"/>
                  <a:gd name="T10" fmla="*/ 43 w 116"/>
                  <a:gd name="T11" fmla="*/ 116 h 182"/>
                  <a:gd name="T12" fmla="*/ 29 w 116"/>
                  <a:gd name="T13" fmla="*/ 139 h 182"/>
                  <a:gd name="T14" fmla="*/ 14 w 116"/>
                  <a:gd name="T15" fmla="*/ 160 h 182"/>
                  <a:gd name="T16" fmla="*/ 0 w 116"/>
                  <a:gd name="T17" fmla="*/ 182 h 182"/>
                  <a:gd name="T18" fmla="*/ 7 w 116"/>
                  <a:gd name="T19" fmla="*/ 155 h 182"/>
                  <a:gd name="T20" fmla="*/ 19 w 116"/>
                  <a:gd name="T21" fmla="*/ 131 h 182"/>
                  <a:gd name="T22" fmla="*/ 32 w 116"/>
                  <a:gd name="T23" fmla="*/ 109 h 182"/>
                  <a:gd name="T24" fmla="*/ 49 w 116"/>
                  <a:gd name="T25" fmla="*/ 87 h 182"/>
                  <a:gd name="T26" fmla="*/ 64 w 116"/>
                  <a:gd name="T27" fmla="*/ 64 h 182"/>
                  <a:gd name="T28" fmla="*/ 81 w 116"/>
                  <a:gd name="T29" fmla="*/ 43 h 182"/>
                  <a:gd name="T30" fmla="*/ 98 w 116"/>
                  <a:gd name="T31" fmla="*/ 21 h 182"/>
                  <a:gd name="T32" fmla="*/ 116 w 116"/>
                  <a:gd name="T33" fmla="*/ 0 h 182"/>
                  <a:gd name="T34" fmla="*/ 116 w 116"/>
                  <a:gd name="T35" fmla="*/ 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182">
                    <a:moveTo>
                      <a:pt x="116" y="9"/>
                    </a:moveTo>
                    <a:lnTo>
                      <a:pt x="96" y="27"/>
                    </a:lnTo>
                    <a:lnTo>
                      <a:pt x="81" y="49"/>
                    </a:lnTo>
                    <a:lnTo>
                      <a:pt x="68" y="72"/>
                    </a:lnTo>
                    <a:lnTo>
                      <a:pt x="56" y="94"/>
                    </a:lnTo>
                    <a:lnTo>
                      <a:pt x="43" y="116"/>
                    </a:lnTo>
                    <a:lnTo>
                      <a:pt x="29" y="139"/>
                    </a:lnTo>
                    <a:lnTo>
                      <a:pt x="14" y="160"/>
                    </a:lnTo>
                    <a:lnTo>
                      <a:pt x="0" y="182"/>
                    </a:lnTo>
                    <a:lnTo>
                      <a:pt x="7" y="155"/>
                    </a:lnTo>
                    <a:lnTo>
                      <a:pt x="19" y="131"/>
                    </a:lnTo>
                    <a:lnTo>
                      <a:pt x="32" y="109"/>
                    </a:lnTo>
                    <a:lnTo>
                      <a:pt x="49" y="87"/>
                    </a:lnTo>
                    <a:lnTo>
                      <a:pt x="64" y="64"/>
                    </a:lnTo>
                    <a:lnTo>
                      <a:pt x="81" y="43"/>
                    </a:lnTo>
                    <a:lnTo>
                      <a:pt x="98" y="21"/>
                    </a:lnTo>
                    <a:lnTo>
                      <a:pt x="116" y="0"/>
                    </a:lnTo>
                    <a:lnTo>
                      <a:pt x="11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79"/>
              <p:cNvSpPr>
                <a:spLocks/>
              </p:cNvSpPr>
              <p:nvPr/>
            </p:nvSpPr>
            <p:spPr bwMode="auto">
              <a:xfrm>
                <a:off x="-1039" y="1937"/>
                <a:ext cx="33" cy="113"/>
              </a:xfrm>
              <a:custGeom>
                <a:avLst/>
                <a:gdLst>
                  <a:gd name="T0" fmla="*/ 64 w 67"/>
                  <a:gd name="T1" fmla="*/ 0 h 226"/>
                  <a:gd name="T2" fmla="*/ 67 w 67"/>
                  <a:gd name="T3" fmla="*/ 6 h 226"/>
                  <a:gd name="T4" fmla="*/ 59 w 67"/>
                  <a:gd name="T5" fmla="*/ 32 h 226"/>
                  <a:gd name="T6" fmla="*/ 52 w 67"/>
                  <a:gd name="T7" fmla="*/ 59 h 226"/>
                  <a:gd name="T8" fmla="*/ 43 w 67"/>
                  <a:gd name="T9" fmla="*/ 86 h 226"/>
                  <a:gd name="T10" fmla="*/ 37 w 67"/>
                  <a:gd name="T11" fmla="*/ 114 h 226"/>
                  <a:gd name="T12" fmla="*/ 28 w 67"/>
                  <a:gd name="T13" fmla="*/ 141 h 226"/>
                  <a:gd name="T14" fmla="*/ 22 w 67"/>
                  <a:gd name="T15" fmla="*/ 168 h 226"/>
                  <a:gd name="T16" fmla="*/ 16 w 67"/>
                  <a:gd name="T17" fmla="*/ 196 h 226"/>
                  <a:gd name="T18" fmla="*/ 12 w 67"/>
                  <a:gd name="T19" fmla="*/ 226 h 226"/>
                  <a:gd name="T20" fmla="*/ 3 w 67"/>
                  <a:gd name="T21" fmla="*/ 204 h 226"/>
                  <a:gd name="T22" fmla="*/ 0 w 67"/>
                  <a:gd name="T23" fmla="*/ 181 h 226"/>
                  <a:gd name="T24" fmla="*/ 1 w 67"/>
                  <a:gd name="T25" fmla="*/ 157 h 226"/>
                  <a:gd name="T26" fmla="*/ 6 w 67"/>
                  <a:gd name="T27" fmla="*/ 135 h 226"/>
                  <a:gd name="T28" fmla="*/ 10 w 67"/>
                  <a:gd name="T29" fmla="*/ 110 h 226"/>
                  <a:gd name="T30" fmla="*/ 15 w 67"/>
                  <a:gd name="T31" fmla="*/ 88 h 226"/>
                  <a:gd name="T32" fmla="*/ 18 w 67"/>
                  <a:gd name="T33" fmla="*/ 62 h 226"/>
                  <a:gd name="T34" fmla="*/ 18 w 67"/>
                  <a:gd name="T35" fmla="*/ 40 h 226"/>
                  <a:gd name="T36" fmla="*/ 24 w 67"/>
                  <a:gd name="T37" fmla="*/ 0 h 226"/>
                  <a:gd name="T38" fmla="*/ 31 w 67"/>
                  <a:gd name="T39" fmla="*/ 1 h 226"/>
                  <a:gd name="T40" fmla="*/ 43 w 67"/>
                  <a:gd name="T41" fmla="*/ 4 h 226"/>
                  <a:gd name="T42" fmla="*/ 53 w 67"/>
                  <a:gd name="T43" fmla="*/ 4 h 226"/>
                  <a:gd name="T44" fmla="*/ 64 w 67"/>
                  <a:gd name="T4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" h="226">
                    <a:moveTo>
                      <a:pt x="64" y="0"/>
                    </a:moveTo>
                    <a:lnTo>
                      <a:pt x="67" y="6"/>
                    </a:lnTo>
                    <a:lnTo>
                      <a:pt x="59" y="32"/>
                    </a:lnTo>
                    <a:lnTo>
                      <a:pt x="52" y="59"/>
                    </a:lnTo>
                    <a:lnTo>
                      <a:pt x="43" y="86"/>
                    </a:lnTo>
                    <a:lnTo>
                      <a:pt x="37" y="114"/>
                    </a:lnTo>
                    <a:lnTo>
                      <a:pt x="28" y="141"/>
                    </a:lnTo>
                    <a:lnTo>
                      <a:pt x="22" y="168"/>
                    </a:lnTo>
                    <a:lnTo>
                      <a:pt x="16" y="196"/>
                    </a:lnTo>
                    <a:lnTo>
                      <a:pt x="12" y="226"/>
                    </a:lnTo>
                    <a:lnTo>
                      <a:pt x="3" y="204"/>
                    </a:lnTo>
                    <a:lnTo>
                      <a:pt x="0" y="181"/>
                    </a:lnTo>
                    <a:lnTo>
                      <a:pt x="1" y="157"/>
                    </a:lnTo>
                    <a:lnTo>
                      <a:pt x="6" y="135"/>
                    </a:lnTo>
                    <a:lnTo>
                      <a:pt x="10" y="110"/>
                    </a:lnTo>
                    <a:lnTo>
                      <a:pt x="15" y="88"/>
                    </a:lnTo>
                    <a:lnTo>
                      <a:pt x="18" y="62"/>
                    </a:lnTo>
                    <a:lnTo>
                      <a:pt x="18" y="40"/>
                    </a:lnTo>
                    <a:lnTo>
                      <a:pt x="24" y="0"/>
                    </a:lnTo>
                    <a:lnTo>
                      <a:pt x="31" y="1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Freeform 80"/>
              <p:cNvSpPr>
                <a:spLocks/>
              </p:cNvSpPr>
              <p:nvPr/>
            </p:nvSpPr>
            <p:spPr bwMode="auto">
              <a:xfrm>
                <a:off x="-633" y="2001"/>
                <a:ext cx="35" cy="65"/>
              </a:xfrm>
              <a:custGeom>
                <a:avLst/>
                <a:gdLst>
                  <a:gd name="T0" fmla="*/ 2 w 70"/>
                  <a:gd name="T1" fmla="*/ 129 h 129"/>
                  <a:gd name="T2" fmla="*/ 0 w 70"/>
                  <a:gd name="T3" fmla="*/ 116 h 129"/>
                  <a:gd name="T4" fmla="*/ 3 w 70"/>
                  <a:gd name="T5" fmla="*/ 102 h 129"/>
                  <a:gd name="T6" fmla="*/ 6 w 70"/>
                  <a:gd name="T7" fmla="*/ 89 h 129"/>
                  <a:gd name="T8" fmla="*/ 15 w 70"/>
                  <a:gd name="T9" fmla="*/ 77 h 129"/>
                  <a:gd name="T10" fmla="*/ 70 w 70"/>
                  <a:gd name="T11" fmla="*/ 0 h 129"/>
                  <a:gd name="T12" fmla="*/ 63 w 70"/>
                  <a:gd name="T13" fmla="*/ 15 h 129"/>
                  <a:gd name="T14" fmla="*/ 55 w 70"/>
                  <a:gd name="T15" fmla="*/ 31 h 129"/>
                  <a:gd name="T16" fmla="*/ 46 w 70"/>
                  <a:gd name="T17" fmla="*/ 47 h 129"/>
                  <a:gd name="T18" fmla="*/ 39 w 70"/>
                  <a:gd name="T19" fmla="*/ 64 h 129"/>
                  <a:gd name="T20" fmla="*/ 28 w 70"/>
                  <a:gd name="T21" fmla="*/ 79 h 129"/>
                  <a:gd name="T22" fmla="*/ 18 w 70"/>
                  <a:gd name="T23" fmla="*/ 95 h 129"/>
                  <a:gd name="T24" fmla="*/ 9 w 70"/>
                  <a:gd name="T25" fmla="*/ 111 h 129"/>
                  <a:gd name="T26" fmla="*/ 2 w 70"/>
                  <a:gd name="T2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129">
                    <a:moveTo>
                      <a:pt x="2" y="129"/>
                    </a:moveTo>
                    <a:lnTo>
                      <a:pt x="0" y="116"/>
                    </a:lnTo>
                    <a:lnTo>
                      <a:pt x="3" y="102"/>
                    </a:lnTo>
                    <a:lnTo>
                      <a:pt x="6" y="89"/>
                    </a:lnTo>
                    <a:lnTo>
                      <a:pt x="15" y="77"/>
                    </a:lnTo>
                    <a:lnTo>
                      <a:pt x="70" y="0"/>
                    </a:lnTo>
                    <a:lnTo>
                      <a:pt x="63" y="15"/>
                    </a:lnTo>
                    <a:lnTo>
                      <a:pt x="55" y="31"/>
                    </a:lnTo>
                    <a:lnTo>
                      <a:pt x="46" y="47"/>
                    </a:lnTo>
                    <a:lnTo>
                      <a:pt x="39" y="64"/>
                    </a:lnTo>
                    <a:lnTo>
                      <a:pt x="28" y="79"/>
                    </a:lnTo>
                    <a:lnTo>
                      <a:pt x="18" y="95"/>
                    </a:lnTo>
                    <a:lnTo>
                      <a:pt x="9" y="111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81"/>
              <p:cNvSpPr>
                <a:spLocks/>
              </p:cNvSpPr>
              <p:nvPr/>
            </p:nvSpPr>
            <p:spPr bwMode="auto">
              <a:xfrm>
                <a:off x="-1173" y="2043"/>
                <a:ext cx="16" cy="81"/>
              </a:xfrm>
              <a:custGeom>
                <a:avLst/>
                <a:gdLst>
                  <a:gd name="T0" fmla="*/ 22 w 31"/>
                  <a:gd name="T1" fmla="*/ 162 h 162"/>
                  <a:gd name="T2" fmla="*/ 13 w 31"/>
                  <a:gd name="T3" fmla="*/ 162 h 162"/>
                  <a:gd name="T4" fmla="*/ 9 w 31"/>
                  <a:gd name="T5" fmla="*/ 158 h 162"/>
                  <a:gd name="T6" fmla="*/ 4 w 31"/>
                  <a:gd name="T7" fmla="*/ 150 h 162"/>
                  <a:gd name="T8" fmla="*/ 0 w 31"/>
                  <a:gd name="T9" fmla="*/ 147 h 162"/>
                  <a:gd name="T10" fmla="*/ 4 w 31"/>
                  <a:gd name="T11" fmla="*/ 130 h 162"/>
                  <a:gd name="T12" fmla="*/ 10 w 31"/>
                  <a:gd name="T13" fmla="*/ 112 h 162"/>
                  <a:gd name="T14" fmla="*/ 12 w 31"/>
                  <a:gd name="T15" fmla="*/ 94 h 162"/>
                  <a:gd name="T16" fmla="*/ 15 w 31"/>
                  <a:gd name="T17" fmla="*/ 76 h 162"/>
                  <a:gd name="T18" fmla="*/ 16 w 31"/>
                  <a:gd name="T19" fmla="*/ 55 h 162"/>
                  <a:gd name="T20" fmla="*/ 18 w 31"/>
                  <a:gd name="T21" fmla="*/ 37 h 162"/>
                  <a:gd name="T22" fmla="*/ 18 w 31"/>
                  <a:gd name="T23" fmla="*/ 18 h 162"/>
                  <a:gd name="T24" fmla="*/ 22 w 31"/>
                  <a:gd name="T25" fmla="*/ 0 h 162"/>
                  <a:gd name="T26" fmla="*/ 28 w 31"/>
                  <a:gd name="T27" fmla="*/ 18 h 162"/>
                  <a:gd name="T28" fmla="*/ 31 w 31"/>
                  <a:gd name="T29" fmla="*/ 37 h 162"/>
                  <a:gd name="T30" fmla="*/ 31 w 31"/>
                  <a:gd name="T31" fmla="*/ 57 h 162"/>
                  <a:gd name="T32" fmla="*/ 31 w 31"/>
                  <a:gd name="T33" fmla="*/ 79 h 162"/>
                  <a:gd name="T34" fmla="*/ 28 w 31"/>
                  <a:gd name="T35" fmla="*/ 98 h 162"/>
                  <a:gd name="T36" fmla="*/ 25 w 31"/>
                  <a:gd name="T37" fmla="*/ 119 h 162"/>
                  <a:gd name="T38" fmla="*/ 22 w 31"/>
                  <a:gd name="T39" fmla="*/ 140 h 162"/>
                  <a:gd name="T40" fmla="*/ 22 w 31"/>
                  <a:gd name="T41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162">
                    <a:moveTo>
                      <a:pt x="22" y="162"/>
                    </a:moveTo>
                    <a:lnTo>
                      <a:pt x="13" y="162"/>
                    </a:lnTo>
                    <a:lnTo>
                      <a:pt x="9" y="158"/>
                    </a:lnTo>
                    <a:lnTo>
                      <a:pt x="4" y="150"/>
                    </a:lnTo>
                    <a:lnTo>
                      <a:pt x="0" y="147"/>
                    </a:lnTo>
                    <a:lnTo>
                      <a:pt x="4" y="130"/>
                    </a:lnTo>
                    <a:lnTo>
                      <a:pt x="10" y="112"/>
                    </a:lnTo>
                    <a:lnTo>
                      <a:pt x="12" y="94"/>
                    </a:lnTo>
                    <a:lnTo>
                      <a:pt x="15" y="76"/>
                    </a:lnTo>
                    <a:lnTo>
                      <a:pt x="16" y="55"/>
                    </a:lnTo>
                    <a:lnTo>
                      <a:pt x="18" y="37"/>
                    </a:lnTo>
                    <a:lnTo>
                      <a:pt x="18" y="18"/>
                    </a:lnTo>
                    <a:lnTo>
                      <a:pt x="22" y="0"/>
                    </a:lnTo>
                    <a:lnTo>
                      <a:pt x="28" y="18"/>
                    </a:lnTo>
                    <a:lnTo>
                      <a:pt x="31" y="37"/>
                    </a:lnTo>
                    <a:lnTo>
                      <a:pt x="31" y="57"/>
                    </a:lnTo>
                    <a:lnTo>
                      <a:pt x="31" y="79"/>
                    </a:lnTo>
                    <a:lnTo>
                      <a:pt x="28" y="98"/>
                    </a:lnTo>
                    <a:lnTo>
                      <a:pt x="25" y="119"/>
                    </a:lnTo>
                    <a:lnTo>
                      <a:pt x="22" y="140"/>
                    </a:lnTo>
                    <a:lnTo>
                      <a:pt x="22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82"/>
              <p:cNvSpPr>
                <a:spLocks/>
              </p:cNvSpPr>
              <p:nvPr/>
            </p:nvSpPr>
            <p:spPr bwMode="auto">
              <a:xfrm>
                <a:off x="-616" y="2078"/>
                <a:ext cx="34" cy="77"/>
              </a:xfrm>
              <a:custGeom>
                <a:avLst/>
                <a:gdLst>
                  <a:gd name="T0" fmla="*/ 6 w 67"/>
                  <a:gd name="T1" fmla="*/ 155 h 155"/>
                  <a:gd name="T2" fmla="*/ 0 w 67"/>
                  <a:gd name="T3" fmla="*/ 155 h 155"/>
                  <a:gd name="T4" fmla="*/ 6 w 67"/>
                  <a:gd name="T5" fmla="*/ 134 h 155"/>
                  <a:gd name="T6" fmla="*/ 15 w 67"/>
                  <a:gd name="T7" fmla="*/ 115 h 155"/>
                  <a:gd name="T8" fmla="*/ 21 w 67"/>
                  <a:gd name="T9" fmla="*/ 94 h 155"/>
                  <a:gd name="T10" fmla="*/ 30 w 67"/>
                  <a:gd name="T11" fmla="*/ 76 h 155"/>
                  <a:gd name="T12" fmla="*/ 37 w 67"/>
                  <a:gd name="T13" fmla="*/ 55 h 155"/>
                  <a:gd name="T14" fmla="*/ 46 w 67"/>
                  <a:gd name="T15" fmla="*/ 36 h 155"/>
                  <a:gd name="T16" fmla="*/ 55 w 67"/>
                  <a:gd name="T17" fmla="*/ 18 h 155"/>
                  <a:gd name="T18" fmla="*/ 67 w 67"/>
                  <a:gd name="T19" fmla="*/ 0 h 155"/>
                  <a:gd name="T20" fmla="*/ 59 w 67"/>
                  <a:gd name="T21" fmla="*/ 19 h 155"/>
                  <a:gd name="T22" fmla="*/ 53 w 67"/>
                  <a:gd name="T23" fmla="*/ 39 h 155"/>
                  <a:gd name="T24" fmla="*/ 46 w 67"/>
                  <a:gd name="T25" fmla="*/ 58 h 155"/>
                  <a:gd name="T26" fmla="*/ 40 w 67"/>
                  <a:gd name="T27" fmla="*/ 79 h 155"/>
                  <a:gd name="T28" fmla="*/ 31 w 67"/>
                  <a:gd name="T29" fmla="*/ 97 h 155"/>
                  <a:gd name="T30" fmla="*/ 22 w 67"/>
                  <a:gd name="T31" fmla="*/ 116 h 155"/>
                  <a:gd name="T32" fmla="*/ 13 w 67"/>
                  <a:gd name="T33" fmla="*/ 136 h 155"/>
                  <a:gd name="T34" fmla="*/ 6 w 67"/>
                  <a:gd name="T3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155">
                    <a:moveTo>
                      <a:pt x="6" y="155"/>
                    </a:moveTo>
                    <a:lnTo>
                      <a:pt x="0" y="155"/>
                    </a:lnTo>
                    <a:lnTo>
                      <a:pt x="6" y="134"/>
                    </a:lnTo>
                    <a:lnTo>
                      <a:pt x="15" y="115"/>
                    </a:lnTo>
                    <a:lnTo>
                      <a:pt x="21" y="94"/>
                    </a:lnTo>
                    <a:lnTo>
                      <a:pt x="30" y="76"/>
                    </a:lnTo>
                    <a:lnTo>
                      <a:pt x="37" y="55"/>
                    </a:lnTo>
                    <a:lnTo>
                      <a:pt x="46" y="36"/>
                    </a:lnTo>
                    <a:lnTo>
                      <a:pt x="55" y="18"/>
                    </a:lnTo>
                    <a:lnTo>
                      <a:pt x="67" y="0"/>
                    </a:lnTo>
                    <a:lnTo>
                      <a:pt x="59" y="19"/>
                    </a:lnTo>
                    <a:lnTo>
                      <a:pt x="53" y="39"/>
                    </a:lnTo>
                    <a:lnTo>
                      <a:pt x="46" y="58"/>
                    </a:lnTo>
                    <a:lnTo>
                      <a:pt x="40" y="79"/>
                    </a:lnTo>
                    <a:lnTo>
                      <a:pt x="31" y="97"/>
                    </a:lnTo>
                    <a:lnTo>
                      <a:pt x="22" y="116"/>
                    </a:lnTo>
                    <a:lnTo>
                      <a:pt x="13" y="136"/>
                    </a:lnTo>
                    <a:lnTo>
                      <a:pt x="6" y="1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Freeform 83"/>
              <p:cNvSpPr>
                <a:spLocks/>
              </p:cNvSpPr>
              <p:nvPr/>
            </p:nvSpPr>
            <p:spPr bwMode="auto">
              <a:xfrm>
                <a:off x="-959" y="2090"/>
                <a:ext cx="14" cy="58"/>
              </a:xfrm>
              <a:custGeom>
                <a:avLst/>
                <a:gdLst>
                  <a:gd name="T0" fmla="*/ 7 w 26"/>
                  <a:gd name="T1" fmla="*/ 96 h 116"/>
                  <a:gd name="T2" fmla="*/ 7 w 26"/>
                  <a:gd name="T3" fmla="*/ 116 h 116"/>
                  <a:gd name="T4" fmla="*/ 1 w 26"/>
                  <a:gd name="T5" fmla="*/ 100 h 116"/>
                  <a:gd name="T6" fmla="*/ 0 w 26"/>
                  <a:gd name="T7" fmla="*/ 85 h 116"/>
                  <a:gd name="T8" fmla="*/ 1 w 26"/>
                  <a:gd name="T9" fmla="*/ 72 h 116"/>
                  <a:gd name="T10" fmla="*/ 6 w 26"/>
                  <a:gd name="T11" fmla="*/ 58 h 116"/>
                  <a:gd name="T12" fmla="*/ 8 w 26"/>
                  <a:gd name="T13" fmla="*/ 44 h 116"/>
                  <a:gd name="T14" fmla="*/ 13 w 26"/>
                  <a:gd name="T15" fmla="*/ 30 h 116"/>
                  <a:gd name="T16" fmla="*/ 13 w 26"/>
                  <a:gd name="T17" fmla="*/ 15 h 116"/>
                  <a:gd name="T18" fmla="*/ 13 w 26"/>
                  <a:gd name="T19" fmla="*/ 0 h 116"/>
                  <a:gd name="T20" fmla="*/ 20 w 26"/>
                  <a:gd name="T21" fmla="*/ 8 h 116"/>
                  <a:gd name="T22" fmla="*/ 25 w 26"/>
                  <a:gd name="T23" fmla="*/ 18 h 116"/>
                  <a:gd name="T24" fmla="*/ 26 w 26"/>
                  <a:gd name="T25" fmla="*/ 30 h 116"/>
                  <a:gd name="T26" fmla="*/ 25 w 26"/>
                  <a:gd name="T27" fmla="*/ 45 h 116"/>
                  <a:gd name="T28" fmla="*/ 20 w 26"/>
                  <a:gd name="T29" fmla="*/ 58 h 116"/>
                  <a:gd name="T30" fmla="*/ 16 w 26"/>
                  <a:gd name="T31" fmla="*/ 72 h 116"/>
                  <a:gd name="T32" fmla="*/ 11 w 26"/>
                  <a:gd name="T33" fmla="*/ 84 h 116"/>
                  <a:gd name="T34" fmla="*/ 7 w 26"/>
                  <a:gd name="T35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16">
                    <a:moveTo>
                      <a:pt x="7" y="96"/>
                    </a:moveTo>
                    <a:lnTo>
                      <a:pt x="7" y="116"/>
                    </a:lnTo>
                    <a:lnTo>
                      <a:pt x="1" y="100"/>
                    </a:lnTo>
                    <a:lnTo>
                      <a:pt x="0" y="85"/>
                    </a:lnTo>
                    <a:lnTo>
                      <a:pt x="1" y="72"/>
                    </a:lnTo>
                    <a:lnTo>
                      <a:pt x="6" y="58"/>
                    </a:lnTo>
                    <a:lnTo>
                      <a:pt x="8" y="44"/>
                    </a:lnTo>
                    <a:lnTo>
                      <a:pt x="13" y="30"/>
                    </a:lnTo>
                    <a:lnTo>
                      <a:pt x="13" y="15"/>
                    </a:lnTo>
                    <a:lnTo>
                      <a:pt x="13" y="0"/>
                    </a:lnTo>
                    <a:lnTo>
                      <a:pt x="20" y="8"/>
                    </a:lnTo>
                    <a:lnTo>
                      <a:pt x="25" y="18"/>
                    </a:lnTo>
                    <a:lnTo>
                      <a:pt x="26" y="30"/>
                    </a:lnTo>
                    <a:lnTo>
                      <a:pt x="25" y="45"/>
                    </a:lnTo>
                    <a:lnTo>
                      <a:pt x="20" y="58"/>
                    </a:lnTo>
                    <a:lnTo>
                      <a:pt x="16" y="72"/>
                    </a:lnTo>
                    <a:lnTo>
                      <a:pt x="11" y="84"/>
                    </a:lnTo>
                    <a:lnTo>
                      <a:pt x="7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Freeform 84"/>
              <p:cNvSpPr>
                <a:spLocks/>
              </p:cNvSpPr>
              <p:nvPr/>
            </p:nvSpPr>
            <p:spPr bwMode="auto">
              <a:xfrm>
                <a:off x="-892" y="2103"/>
                <a:ext cx="2" cy="15"/>
              </a:xfrm>
              <a:custGeom>
                <a:avLst/>
                <a:gdLst>
                  <a:gd name="T0" fmla="*/ 5 w 5"/>
                  <a:gd name="T1" fmla="*/ 29 h 29"/>
                  <a:gd name="T2" fmla="*/ 0 w 5"/>
                  <a:gd name="T3" fmla="*/ 22 h 29"/>
                  <a:gd name="T4" fmla="*/ 0 w 5"/>
                  <a:gd name="T5" fmla="*/ 15 h 29"/>
                  <a:gd name="T6" fmla="*/ 0 w 5"/>
                  <a:gd name="T7" fmla="*/ 6 h 29"/>
                  <a:gd name="T8" fmla="*/ 5 w 5"/>
                  <a:gd name="T9" fmla="*/ 0 h 29"/>
                  <a:gd name="T10" fmla="*/ 5 w 5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9">
                    <a:moveTo>
                      <a:pt x="5" y="29"/>
                    </a:moveTo>
                    <a:lnTo>
                      <a:pt x="0" y="22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85"/>
              <p:cNvSpPr>
                <a:spLocks/>
              </p:cNvSpPr>
              <p:nvPr/>
            </p:nvSpPr>
            <p:spPr bwMode="auto">
              <a:xfrm>
                <a:off x="-811" y="2124"/>
                <a:ext cx="32" cy="150"/>
              </a:xfrm>
              <a:custGeom>
                <a:avLst/>
                <a:gdLst>
                  <a:gd name="T0" fmla="*/ 5 w 66"/>
                  <a:gd name="T1" fmla="*/ 301 h 301"/>
                  <a:gd name="T2" fmla="*/ 0 w 66"/>
                  <a:gd name="T3" fmla="*/ 261 h 301"/>
                  <a:gd name="T4" fmla="*/ 2 w 66"/>
                  <a:gd name="T5" fmla="*/ 222 h 301"/>
                  <a:gd name="T6" fmla="*/ 6 w 66"/>
                  <a:gd name="T7" fmla="*/ 183 h 301"/>
                  <a:gd name="T8" fmla="*/ 15 w 66"/>
                  <a:gd name="T9" fmla="*/ 146 h 301"/>
                  <a:gd name="T10" fmla="*/ 24 w 66"/>
                  <a:gd name="T11" fmla="*/ 108 h 301"/>
                  <a:gd name="T12" fmla="*/ 38 w 66"/>
                  <a:gd name="T13" fmla="*/ 70 h 301"/>
                  <a:gd name="T14" fmla="*/ 51 w 66"/>
                  <a:gd name="T15" fmla="*/ 35 h 301"/>
                  <a:gd name="T16" fmla="*/ 66 w 66"/>
                  <a:gd name="T17" fmla="*/ 0 h 301"/>
                  <a:gd name="T18" fmla="*/ 61 w 66"/>
                  <a:gd name="T19" fmla="*/ 38 h 301"/>
                  <a:gd name="T20" fmla="*/ 54 w 66"/>
                  <a:gd name="T21" fmla="*/ 76 h 301"/>
                  <a:gd name="T22" fmla="*/ 45 w 66"/>
                  <a:gd name="T23" fmla="*/ 113 h 301"/>
                  <a:gd name="T24" fmla="*/ 38 w 66"/>
                  <a:gd name="T25" fmla="*/ 151 h 301"/>
                  <a:gd name="T26" fmla="*/ 27 w 66"/>
                  <a:gd name="T27" fmla="*/ 186 h 301"/>
                  <a:gd name="T28" fmla="*/ 18 w 66"/>
                  <a:gd name="T29" fmla="*/ 224 h 301"/>
                  <a:gd name="T30" fmla="*/ 9 w 66"/>
                  <a:gd name="T31" fmla="*/ 261 h 301"/>
                  <a:gd name="T32" fmla="*/ 5 w 66"/>
                  <a:gd name="T3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301">
                    <a:moveTo>
                      <a:pt x="5" y="301"/>
                    </a:moveTo>
                    <a:lnTo>
                      <a:pt x="0" y="261"/>
                    </a:lnTo>
                    <a:lnTo>
                      <a:pt x="2" y="222"/>
                    </a:lnTo>
                    <a:lnTo>
                      <a:pt x="6" y="183"/>
                    </a:lnTo>
                    <a:lnTo>
                      <a:pt x="15" y="146"/>
                    </a:lnTo>
                    <a:lnTo>
                      <a:pt x="24" y="108"/>
                    </a:lnTo>
                    <a:lnTo>
                      <a:pt x="38" y="70"/>
                    </a:lnTo>
                    <a:lnTo>
                      <a:pt x="51" y="35"/>
                    </a:lnTo>
                    <a:lnTo>
                      <a:pt x="66" y="0"/>
                    </a:lnTo>
                    <a:lnTo>
                      <a:pt x="61" y="38"/>
                    </a:lnTo>
                    <a:lnTo>
                      <a:pt x="54" y="76"/>
                    </a:lnTo>
                    <a:lnTo>
                      <a:pt x="45" y="113"/>
                    </a:lnTo>
                    <a:lnTo>
                      <a:pt x="38" y="151"/>
                    </a:lnTo>
                    <a:lnTo>
                      <a:pt x="27" y="186"/>
                    </a:lnTo>
                    <a:lnTo>
                      <a:pt x="18" y="224"/>
                    </a:lnTo>
                    <a:lnTo>
                      <a:pt x="9" y="261"/>
                    </a:lnTo>
                    <a:lnTo>
                      <a:pt x="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86"/>
              <p:cNvSpPr>
                <a:spLocks/>
              </p:cNvSpPr>
              <p:nvPr/>
            </p:nvSpPr>
            <p:spPr bwMode="auto">
              <a:xfrm>
                <a:off x="-498" y="2141"/>
                <a:ext cx="199" cy="302"/>
              </a:xfrm>
              <a:custGeom>
                <a:avLst/>
                <a:gdLst>
                  <a:gd name="T0" fmla="*/ 198 w 397"/>
                  <a:gd name="T1" fmla="*/ 35 h 604"/>
                  <a:gd name="T2" fmla="*/ 186 w 397"/>
                  <a:gd name="T3" fmla="*/ 49 h 604"/>
                  <a:gd name="T4" fmla="*/ 167 w 397"/>
                  <a:gd name="T5" fmla="*/ 58 h 604"/>
                  <a:gd name="T6" fmla="*/ 168 w 397"/>
                  <a:gd name="T7" fmla="*/ 67 h 604"/>
                  <a:gd name="T8" fmla="*/ 195 w 397"/>
                  <a:gd name="T9" fmla="*/ 71 h 604"/>
                  <a:gd name="T10" fmla="*/ 213 w 397"/>
                  <a:gd name="T11" fmla="*/ 68 h 604"/>
                  <a:gd name="T12" fmla="*/ 231 w 397"/>
                  <a:gd name="T13" fmla="*/ 68 h 604"/>
                  <a:gd name="T14" fmla="*/ 247 w 397"/>
                  <a:gd name="T15" fmla="*/ 73 h 604"/>
                  <a:gd name="T16" fmla="*/ 255 w 397"/>
                  <a:gd name="T17" fmla="*/ 89 h 604"/>
                  <a:gd name="T18" fmla="*/ 238 w 397"/>
                  <a:gd name="T19" fmla="*/ 99 h 604"/>
                  <a:gd name="T20" fmla="*/ 238 w 397"/>
                  <a:gd name="T21" fmla="*/ 114 h 604"/>
                  <a:gd name="T22" fmla="*/ 264 w 397"/>
                  <a:gd name="T23" fmla="*/ 125 h 604"/>
                  <a:gd name="T24" fmla="*/ 293 w 397"/>
                  <a:gd name="T25" fmla="*/ 125 h 604"/>
                  <a:gd name="T26" fmla="*/ 322 w 397"/>
                  <a:gd name="T27" fmla="*/ 125 h 604"/>
                  <a:gd name="T28" fmla="*/ 332 w 397"/>
                  <a:gd name="T29" fmla="*/ 137 h 604"/>
                  <a:gd name="T30" fmla="*/ 323 w 397"/>
                  <a:gd name="T31" fmla="*/ 145 h 604"/>
                  <a:gd name="T32" fmla="*/ 313 w 397"/>
                  <a:gd name="T33" fmla="*/ 150 h 604"/>
                  <a:gd name="T34" fmla="*/ 314 w 397"/>
                  <a:gd name="T35" fmla="*/ 166 h 604"/>
                  <a:gd name="T36" fmla="*/ 335 w 397"/>
                  <a:gd name="T37" fmla="*/ 180 h 604"/>
                  <a:gd name="T38" fmla="*/ 360 w 397"/>
                  <a:gd name="T39" fmla="*/ 186 h 604"/>
                  <a:gd name="T40" fmla="*/ 386 w 397"/>
                  <a:gd name="T41" fmla="*/ 195 h 604"/>
                  <a:gd name="T42" fmla="*/ 396 w 397"/>
                  <a:gd name="T43" fmla="*/ 217 h 604"/>
                  <a:gd name="T44" fmla="*/ 351 w 397"/>
                  <a:gd name="T45" fmla="*/ 223 h 604"/>
                  <a:gd name="T46" fmla="*/ 281 w 397"/>
                  <a:gd name="T47" fmla="*/ 245 h 604"/>
                  <a:gd name="T48" fmla="*/ 219 w 397"/>
                  <a:gd name="T49" fmla="*/ 288 h 604"/>
                  <a:gd name="T50" fmla="*/ 156 w 397"/>
                  <a:gd name="T51" fmla="*/ 339 h 604"/>
                  <a:gd name="T52" fmla="*/ 101 w 397"/>
                  <a:gd name="T53" fmla="*/ 384 h 604"/>
                  <a:gd name="T54" fmla="*/ 66 w 397"/>
                  <a:gd name="T55" fmla="*/ 434 h 604"/>
                  <a:gd name="T56" fmla="*/ 43 w 397"/>
                  <a:gd name="T57" fmla="*/ 492 h 604"/>
                  <a:gd name="T58" fmla="*/ 31 w 397"/>
                  <a:gd name="T59" fmla="*/ 555 h 604"/>
                  <a:gd name="T60" fmla="*/ 16 w 397"/>
                  <a:gd name="T61" fmla="*/ 604 h 604"/>
                  <a:gd name="T62" fmla="*/ 0 w 397"/>
                  <a:gd name="T63" fmla="*/ 565 h 604"/>
                  <a:gd name="T64" fmla="*/ 0 w 397"/>
                  <a:gd name="T65" fmla="*/ 521 h 604"/>
                  <a:gd name="T66" fmla="*/ 4 w 397"/>
                  <a:gd name="T67" fmla="*/ 477 h 604"/>
                  <a:gd name="T68" fmla="*/ 12 w 397"/>
                  <a:gd name="T69" fmla="*/ 434 h 604"/>
                  <a:gd name="T70" fmla="*/ 9 w 397"/>
                  <a:gd name="T71" fmla="*/ 396 h 604"/>
                  <a:gd name="T72" fmla="*/ 10 w 397"/>
                  <a:gd name="T73" fmla="*/ 357 h 604"/>
                  <a:gd name="T74" fmla="*/ 24 w 397"/>
                  <a:gd name="T75" fmla="*/ 318 h 604"/>
                  <a:gd name="T76" fmla="*/ 30 w 397"/>
                  <a:gd name="T77" fmla="*/ 279 h 604"/>
                  <a:gd name="T78" fmla="*/ 33 w 397"/>
                  <a:gd name="T79" fmla="*/ 247 h 604"/>
                  <a:gd name="T80" fmla="*/ 42 w 397"/>
                  <a:gd name="T81" fmla="*/ 220 h 604"/>
                  <a:gd name="T82" fmla="*/ 52 w 397"/>
                  <a:gd name="T83" fmla="*/ 193 h 604"/>
                  <a:gd name="T84" fmla="*/ 70 w 397"/>
                  <a:gd name="T85" fmla="*/ 168 h 604"/>
                  <a:gd name="T86" fmla="*/ 76 w 397"/>
                  <a:gd name="T87" fmla="*/ 154 h 604"/>
                  <a:gd name="T88" fmla="*/ 63 w 397"/>
                  <a:gd name="T89" fmla="*/ 162 h 604"/>
                  <a:gd name="T90" fmla="*/ 52 w 397"/>
                  <a:gd name="T91" fmla="*/ 160 h 604"/>
                  <a:gd name="T92" fmla="*/ 46 w 397"/>
                  <a:gd name="T93" fmla="*/ 145 h 604"/>
                  <a:gd name="T94" fmla="*/ 57 w 397"/>
                  <a:gd name="T95" fmla="*/ 123 h 604"/>
                  <a:gd name="T96" fmla="*/ 70 w 397"/>
                  <a:gd name="T97" fmla="*/ 104 h 604"/>
                  <a:gd name="T98" fmla="*/ 74 w 397"/>
                  <a:gd name="T99" fmla="*/ 81 h 604"/>
                  <a:gd name="T100" fmla="*/ 74 w 397"/>
                  <a:gd name="T101" fmla="*/ 65 h 604"/>
                  <a:gd name="T102" fmla="*/ 76 w 397"/>
                  <a:gd name="T103" fmla="*/ 53 h 604"/>
                  <a:gd name="T104" fmla="*/ 67 w 397"/>
                  <a:gd name="T105" fmla="*/ 37 h 604"/>
                  <a:gd name="T106" fmla="*/ 73 w 397"/>
                  <a:gd name="T107" fmla="*/ 16 h 604"/>
                  <a:gd name="T108" fmla="*/ 92 w 397"/>
                  <a:gd name="T109" fmla="*/ 7 h 604"/>
                  <a:gd name="T110" fmla="*/ 112 w 397"/>
                  <a:gd name="T111" fmla="*/ 3 h 604"/>
                  <a:gd name="T112" fmla="*/ 134 w 397"/>
                  <a:gd name="T113" fmla="*/ 0 h 604"/>
                  <a:gd name="T114" fmla="*/ 153 w 397"/>
                  <a:gd name="T115" fmla="*/ 11 h 604"/>
                  <a:gd name="T116" fmla="*/ 168 w 397"/>
                  <a:gd name="T117" fmla="*/ 22 h 604"/>
                  <a:gd name="T118" fmla="*/ 183 w 397"/>
                  <a:gd name="T119" fmla="*/ 25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7" h="604">
                    <a:moveTo>
                      <a:pt x="192" y="25"/>
                    </a:moveTo>
                    <a:lnTo>
                      <a:pt x="198" y="35"/>
                    </a:lnTo>
                    <a:lnTo>
                      <a:pt x="195" y="44"/>
                    </a:lnTo>
                    <a:lnTo>
                      <a:pt x="186" y="49"/>
                    </a:lnTo>
                    <a:lnTo>
                      <a:pt x="177" y="55"/>
                    </a:lnTo>
                    <a:lnTo>
                      <a:pt x="167" y="58"/>
                    </a:lnTo>
                    <a:lnTo>
                      <a:pt x="164" y="62"/>
                    </a:lnTo>
                    <a:lnTo>
                      <a:pt x="168" y="67"/>
                    </a:lnTo>
                    <a:lnTo>
                      <a:pt x="186" y="74"/>
                    </a:lnTo>
                    <a:lnTo>
                      <a:pt x="195" y="71"/>
                    </a:lnTo>
                    <a:lnTo>
                      <a:pt x="204" y="70"/>
                    </a:lnTo>
                    <a:lnTo>
                      <a:pt x="213" y="68"/>
                    </a:lnTo>
                    <a:lnTo>
                      <a:pt x="223" y="68"/>
                    </a:lnTo>
                    <a:lnTo>
                      <a:pt x="231" y="68"/>
                    </a:lnTo>
                    <a:lnTo>
                      <a:pt x="240" y="70"/>
                    </a:lnTo>
                    <a:lnTo>
                      <a:pt x="247" y="73"/>
                    </a:lnTo>
                    <a:lnTo>
                      <a:pt x="256" y="80"/>
                    </a:lnTo>
                    <a:lnTo>
                      <a:pt x="255" y="89"/>
                    </a:lnTo>
                    <a:lnTo>
                      <a:pt x="249" y="96"/>
                    </a:lnTo>
                    <a:lnTo>
                      <a:pt x="238" y="99"/>
                    </a:lnTo>
                    <a:lnTo>
                      <a:pt x="231" y="104"/>
                    </a:lnTo>
                    <a:lnTo>
                      <a:pt x="238" y="114"/>
                    </a:lnTo>
                    <a:lnTo>
                      <a:pt x="250" y="122"/>
                    </a:lnTo>
                    <a:lnTo>
                      <a:pt x="264" y="125"/>
                    </a:lnTo>
                    <a:lnTo>
                      <a:pt x="278" y="126"/>
                    </a:lnTo>
                    <a:lnTo>
                      <a:pt x="293" y="125"/>
                    </a:lnTo>
                    <a:lnTo>
                      <a:pt x="308" y="125"/>
                    </a:lnTo>
                    <a:lnTo>
                      <a:pt x="322" y="125"/>
                    </a:lnTo>
                    <a:lnTo>
                      <a:pt x="336" y="129"/>
                    </a:lnTo>
                    <a:lnTo>
                      <a:pt x="332" y="137"/>
                    </a:lnTo>
                    <a:lnTo>
                      <a:pt x="329" y="142"/>
                    </a:lnTo>
                    <a:lnTo>
                      <a:pt x="323" y="145"/>
                    </a:lnTo>
                    <a:lnTo>
                      <a:pt x="317" y="150"/>
                    </a:lnTo>
                    <a:lnTo>
                      <a:pt x="313" y="150"/>
                    </a:lnTo>
                    <a:lnTo>
                      <a:pt x="308" y="156"/>
                    </a:lnTo>
                    <a:lnTo>
                      <a:pt x="314" y="166"/>
                    </a:lnTo>
                    <a:lnTo>
                      <a:pt x="323" y="175"/>
                    </a:lnTo>
                    <a:lnTo>
                      <a:pt x="335" y="180"/>
                    </a:lnTo>
                    <a:lnTo>
                      <a:pt x="348" y="184"/>
                    </a:lnTo>
                    <a:lnTo>
                      <a:pt x="360" y="186"/>
                    </a:lnTo>
                    <a:lnTo>
                      <a:pt x="374" y="190"/>
                    </a:lnTo>
                    <a:lnTo>
                      <a:pt x="386" y="195"/>
                    </a:lnTo>
                    <a:lnTo>
                      <a:pt x="397" y="205"/>
                    </a:lnTo>
                    <a:lnTo>
                      <a:pt x="396" y="217"/>
                    </a:lnTo>
                    <a:lnTo>
                      <a:pt x="392" y="224"/>
                    </a:lnTo>
                    <a:lnTo>
                      <a:pt x="351" y="223"/>
                    </a:lnTo>
                    <a:lnTo>
                      <a:pt x="316" y="230"/>
                    </a:lnTo>
                    <a:lnTo>
                      <a:pt x="281" y="245"/>
                    </a:lnTo>
                    <a:lnTo>
                      <a:pt x="250" y="266"/>
                    </a:lnTo>
                    <a:lnTo>
                      <a:pt x="219" y="288"/>
                    </a:lnTo>
                    <a:lnTo>
                      <a:pt x="188" y="314"/>
                    </a:lnTo>
                    <a:lnTo>
                      <a:pt x="156" y="339"/>
                    </a:lnTo>
                    <a:lnTo>
                      <a:pt x="127" y="361"/>
                    </a:lnTo>
                    <a:lnTo>
                      <a:pt x="101" y="384"/>
                    </a:lnTo>
                    <a:lnTo>
                      <a:pt x="82" y="409"/>
                    </a:lnTo>
                    <a:lnTo>
                      <a:pt x="66" y="434"/>
                    </a:lnTo>
                    <a:lnTo>
                      <a:pt x="54" y="464"/>
                    </a:lnTo>
                    <a:lnTo>
                      <a:pt x="43" y="492"/>
                    </a:lnTo>
                    <a:lnTo>
                      <a:pt x="37" y="524"/>
                    </a:lnTo>
                    <a:lnTo>
                      <a:pt x="31" y="555"/>
                    </a:lnTo>
                    <a:lnTo>
                      <a:pt x="31" y="589"/>
                    </a:lnTo>
                    <a:lnTo>
                      <a:pt x="16" y="604"/>
                    </a:lnTo>
                    <a:lnTo>
                      <a:pt x="2" y="589"/>
                    </a:lnTo>
                    <a:lnTo>
                      <a:pt x="0" y="565"/>
                    </a:lnTo>
                    <a:lnTo>
                      <a:pt x="0" y="543"/>
                    </a:lnTo>
                    <a:lnTo>
                      <a:pt x="0" y="521"/>
                    </a:lnTo>
                    <a:lnTo>
                      <a:pt x="3" y="500"/>
                    </a:lnTo>
                    <a:lnTo>
                      <a:pt x="4" y="477"/>
                    </a:lnTo>
                    <a:lnTo>
                      <a:pt x="7" y="455"/>
                    </a:lnTo>
                    <a:lnTo>
                      <a:pt x="12" y="434"/>
                    </a:lnTo>
                    <a:lnTo>
                      <a:pt x="16" y="415"/>
                    </a:lnTo>
                    <a:lnTo>
                      <a:pt x="9" y="396"/>
                    </a:lnTo>
                    <a:lnTo>
                      <a:pt x="7" y="376"/>
                    </a:lnTo>
                    <a:lnTo>
                      <a:pt x="10" y="357"/>
                    </a:lnTo>
                    <a:lnTo>
                      <a:pt x="18" y="339"/>
                    </a:lnTo>
                    <a:lnTo>
                      <a:pt x="24" y="318"/>
                    </a:lnTo>
                    <a:lnTo>
                      <a:pt x="28" y="299"/>
                    </a:lnTo>
                    <a:lnTo>
                      <a:pt x="30" y="279"/>
                    </a:lnTo>
                    <a:lnTo>
                      <a:pt x="28" y="260"/>
                    </a:lnTo>
                    <a:lnTo>
                      <a:pt x="33" y="247"/>
                    </a:lnTo>
                    <a:lnTo>
                      <a:pt x="37" y="233"/>
                    </a:lnTo>
                    <a:lnTo>
                      <a:pt x="42" y="220"/>
                    </a:lnTo>
                    <a:lnTo>
                      <a:pt x="48" y="207"/>
                    </a:lnTo>
                    <a:lnTo>
                      <a:pt x="52" y="193"/>
                    </a:lnTo>
                    <a:lnTo>
                      <a:pt x="61" y="181"/>
                    </a:lnTo>
                    <a:lnTo>
                      <a:pt x="70" y="168"/>
                    </a:lnTo>
                    <a:lnTo>
                      <a:pt x="83" y="159"/>
                    </a:lnTo>
                    <a:lnTo>
                      <a:pt x="76" y="154"/>
                    </a:lnTo>
                    <a:lnTo>
                      <a:pt x="70" y="157"/>
                    </a:lnTo>
                    <a:lnTo>
                      <a:pt x="63" y="162"/>
                    </a:lnTo>
                    <a:lnTo>
                      <a:pt x="57" y="165"/>
                    </a:lnTo>
                    <a:lnTo>
                      <a:pt x="52" y="160"/>
                    </a:lnTo>
                    <a:lnTo>
                      <a:pt x="48" y="159"/>
                    </a:lnTo>
                    <a:lnTo>
                      <a:pt x="46" y="145"/>
                    </a:lnTo>
                    <a:lnTo>
                      <a:pt x="51" y="134"/>
                    </a:lnTo>
                    <a:lnTo>
                      <a:pt x="57" y="123"/>
                    </a:lnTo>
                    <a:lnTo>
                      <a:pt x="66" y="114"/>
                    </a:lnTo>
                    <a:lnTo>
                      <a:pt x="70" y="104"/>
                    </a:lnTo>
                    <a:lnTo>
                      <a:pt x="74" y="93"/>
                    </a:lnTo>
                    <a:lnTo>
                      <a:pt x="74" y="81"/>
                    </a:lnTo>
                    <a:lnTo>
                      <a:pt x="71" y="70"/>
                    </a:lnTo>
                    <a:lnTo>
                      <a:pt x="74" y="65"/>
                    </a:lnTo>
                    <a:lnTo>
                      <a:pt x="76" y="59"/>
                    </a:lnTo>
                    <a:lnTo>
                      <a:pt x="76" y="53"/>
                    </a:lnTo>
                    <a:lnTo>
                      <a:pt x="77" y="49"/>
                    </a:lnTo>
                    <a:lnTo>
                      <a:pt x="67" y="37"/>
                    </a:lnTo>
                    <a:lnTo>
                      <a:pt x="66" y="25"/>
                    </a:lnTo>
                    <a:lnTo>
                      <a:pt x="73" y="16"/>
                    </a:lnTo>
                    <a:lnTo>
                      <a:pt x="82" y="11"/>
                    </a:lnTo>
                    <a:lnTo>
                      <a:pt x="92" y="7"/>
                    </a:lnTo>
                    <a:lnTo>
                      <a:pt x="103" y="6"/>
                    </a:lnTo>
                    <a:lnTo>
                      <a:pt x="112" y="3"/>
                    </a:lnTo>
                    <a:lnTo>
                      <a:pt x="124" y="1"/>
                    </a:lnTo>
                    <a:lnTo>
                      <a:pt x="134" y="0"/>
                    </a:lnTo>
                    <a:lnTo>
                      <a:pt x="146" y="0"/>
                    </a:lnTo>
                    <a:lnTo>
                      <a:pt x="153" y="11"/>
                    </a:lnTo>
                    <a:lnTo>
                      <a:pt x="164" y="20"/>
                    </a:lnTo>
                    <a:lnTo>
                      <a:pt x="168" y="22"/>
                    </a:lnTo>
                    <a:lnTo>
                      <a:pt x="176" y="25"/>
                    </a:lnTo>
                    <a:lnTo>
                      <a:pt x="183" y="25"/>
                    </a:lnTo>
                    <a:lnTo>
                      <a:pt x="192" y="25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0" name="Freeform 87"/>
              <p:cNvSpPr>
                <a:spLocks/>
              </p:cNvSpPr>
              <p:nvPr/>
            </p:nvSpPr>
            <p:spPr bwMode="auto">
              <a:xfrm>
                <a:off x="-565" y="2151"/>
                <a:ext cx="25" cy="88"/>
              </a:xfrm>
              <a:custGeom>
                <a:avLst/>
                <a:gdLst>
                  <a:gd name="T0" fmla="*/ 49 w 49"/>
                  <a:gd name="T1" fmla="*/ 5 h 176"/>
                  <a:gd name="T2" fmla="*/ 40 w 49"/>
                  <a:gd name="T3" fmla="*/ 24 h 176"/>
                  <a:gd name="T4" fmla="*/ 36 w 49"/>
                  <a:gd name="T5" fmla="*/ 47 h 176"/>
                  <a:gd name="T6" fmla="*/ 30 w 49"/>
                  <a:gd name="T7" fmla="*/ 67 h 176"/>
                  <a:gd name="T8" fmla="*/ 25 w 49"/>
                  <a:gd name="T9" fmla="*/ 90 h 176"/>
                  <a:gd name="T10" fmla="*/ 19 w 49"/>
                  <a:gd name="T11" fmla="*/ 111 h 176"/>
                  <a:gd name="T12" fmla="*/ 15 w 49"/>
                  <a:gd name="T13" fmla="*/ 133 h 176"/>
                  <a:gd name="T14" fmla="*/ 7 w 49"/>
                  <a:gd name="T15" fmla="*/ 154 h 176"/>
                  <a:gd name="T16" fmla="*/ 0 w 49"/>
                  <a:gd name="T17" fmla="*/ 176 h 176"/>
                  <a:gd name="T18" fmla="*/ 0 w 49"/>
                  <a:gd name="T19" fmla="*/ 151 h 176"/>
                  <a:gd name="T20" fmla="*/ 5 w 49"/>
                  <a:gd name="T21" fmla="*/ 128 h 176"/>
                  <a:gd name="T22" fmla="*/ 10 w 49"/>
                  <a:gd name="T23" fmla="*/ 106 h 176"/>
                  <a:gd name="T24" fmla="*/ 19 w 49"/>
                  <a:gd name="T25" fmla="*/ 85 h 176"/>
                  <a:gd name="T26" fmla="*/ 27 w 49"/>
                  <a:gd name="T27" fmla="*/ 63 h 176"/>
                  <a:gd name="T28" fmla="*/ 34 w 49"/>
                  <a:gd name="T29" fmla="*/ 42 h 176"/>
                  <a:gd name="T30" fmla="*/ 40 w 49"/>
                  <a:gd name="T31" fmla="*/ 21 h 176"/>
                  <a:gd name="T32" fmla="*/ 46 w 49"/>
                  <a:gd name="T33" fmla="*/ 0 h 176"/>
                  <a:gd name="T34" fmla="*/ 49 w 49"/>
                  <a:gd name="T35" fmla="*/ 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176">
                    <a:moveTo>
                      <a:pt x="49" y="5"/>
                    </a:moveTo>
                    <a:lnTo>
                      <a:pt x="40" y="24"/>
                    </a:lnTo>
                    <a:lnTo>
                      <a:pt x="36" y="47"/>
                    </a:lnTo>
                    <a:lnTo>
                      <a:pt x="30" y="67"/>
                    </a:lnTo>
                    <a:lnTo>
                      <a:pt x="25" y="90"/>
                    </a:lnTo>
                    <a:lnTo>
                      <a:pt x="19" y="111"/>
                    </a:lnTo>
                    <a:lnTo>
                      <a:pt x="15" y="133"/>
                    </a:lnTo>
                    <a:lnTo>
                      <a:pt x="7" y="154"/>
                    </a:lnTo>
                    <a:lnTo>
                      <a:pt x="0" y="176"/>
                    </a:lnTo>
                    <a:lnTo>
                      <a:pt x="0" y="151"/>
                    </a:lnTo>
                    <a:lnTo>
                      <a:pt x="5" y="128"/>
                    </a:lnTo>
                    <a:lnTo>
                      <a:pt x="10" y="106"/>
                    </a:lnTo>
                    <a:lnTo>
                      <a:pt x="19" y="85"/>
                    </a:lnTo>
                    <a:lnTo>
                      <a:pt x="27" y="63"/>
                    </a:lnTo>
                    <a:lnTo>
                      <a:pt x="34" y="42"/>
                    </a:lnTo>
                    <a:lnTo>
                      <a:pt x="40" y="21"/>
                    </a:lnTo>
                    <a:lnTo>
                      <a:pt x="46" y="0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1" name="Freeform 88"/>
              <p:cNvSpPr>
                <a:spLocks/>
              </p:cNvSpPr>
              <p:nvPr/>
            </p:nvSpPr>
            <p:spPr bwMode="auto">
              <a:xfrm>
                <a:off x="-852" y="2165"/>
                <a:ext cx="23" cy="68"/>
              </a:xfrm>
              <a:custGeom>
                <a:avLst/>
                <a:gdLst>
                  <a:gd name="T0" fmla="*/ 45 w 45"/>
                  <a:gd name="T1" fmla="*/ 0 h 135"/>
                  <a:gd name="T2" fmla="*/ 37 w 45"/>
                  <a:gd name="T3" fmla="*/ 13 h 135"/>
                  <a:gd name="T4" fmla="*/ 33 w 45"/>
                  <a:gd name="T5" fmla="*/ 31 h 135"/>
                  <a:gd name="T6" fmla="*/ 28 w 45"/>
                  <a:gd name="T7" fmla="*/ 47 h 135"/>
                  <a:gd name="T8" fmla="*/ 27 w 45"/>
                  <a:gd name="T9" fmla="*/ 65 h 135"/>
                  <a:gd name="T10" fmla="*/ 24 w 45"/>
                  <a:gd name="T11" fmla="*/ 82 h 135"/>
                  <a:gd name="T12" fmla="*/ 22 w 45"/>
                  <a:gd name="T13" fmla="*/ 99 h 135"/>
                  <a:gd name="T14" fmla="*/ 18 w 45"/>
                  <a:gd name="T15" fmla="*/ 117 h 135"/>
                  <a:gd name="T16" fmla="*/ 15 w 45"/>
                  <a:gd name="T17" fmla="*/ 135 h 135"/>
                  <a:gd name="T18" fmla="*/ 9 w 45"/>
                  <a:gd name="T19" fmla="*/ 123 h 135"/>
                  <a:gd name="T20" fmla="*/ 6 w 45"/>
                  <a:gd name="T21" fmla="*/ 111 h 135"/>
                  <a:gd name="T22" fmla="*/ 1 w 45"/>
                  <a:gd name="T23" fmla="*/ 98 h 135"/>
                  <a:gd name="T24" fmla="*/ 1 w 45"/>
                  <a:gd name="T25" fmla="*/ 85 h 135"/>
                  <a:gd name="T26" fmla="*/ 0 w 45"/>
                  <a:gd name="T27" fmla="*/ 70 h 135"/>
                  <a:gd name="T28" fmla="*/ 0 w 45"/>
                  <a:gd name="T29" fmla="*/ 55 h 135"/>
                  <a:gd name="T30" fmla="*/ 0 w 45"/>
                  <a:gd name="T31" fmla="*/ 40 h 135"/>
                  <a:gd name="T32" fmla="*/ 1 w 45"/>
                  <a:gd name="T33" fmla="*/ 25 h 135"/>
                  <a:gd name="T34" fmla="*/ 10 w 45"/>
                  <a:gd name="T35" fmla="*/ 18 h 135"/>
                  <a:gd name="T36" fmla="*/ 21 w 45"/>
                  <a:gd name="T37" fmla="*/ 12 h 135"/>
                  <a:gd name="T38" fmla="*/ 31 w 45"/>
                  <a:gd name="T39" fmla="*/ 4 h 135"/>
                  <a:gd name="T40" fmla="*/ 45 w 45"/>
                  <a:gd name="T4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135">
                    <a:moveTo>
                      <a:pt x="45" y="0"/>
                    </a:moveTo>
                    <a:lnTo>
                      <a:pt x="37" y="13"/>
                    </a:lnTo>
                    <a:lnTo>
                      <a:pt x="33" y="31"/>
                    </a:lnTo>
                    <a:lnTo>
                      <a:pt x="28" y="47"/>
                    </a:lnTo>
                    <a:lnTo>
                      <a:pt x="27" y="65"/>
                    </a:lnTo>
                    <a:lnTo>
                      <a:pt x="24" y="82"/>
                    </a:lnTo>
                    <a:lnTo>
                      <a:pt x="22" y="99"/>
                    </a:lnTo>
                    <a:lnTo>
                      <a:pt x="18" y="117"/>
                    </a:lnTo>
                    <a:lnTo>
                      <a:pt x="15" y="135"/>
                    </a:lnTo>
                    <a:lnTo>
                      <a:pt x="9" y="123"/>
                    </a:lnTo>
                    <a:lnTo>
                      <a:pt x="6" y="111"/>
                    </a:lnTo>
                    <a:lnTo>
                      <a:pt x="1" y="98"/>
                    </a:lnTo>
                    <a:lnTo>
                      <a:pt x="1" y="85"/>
                    </a:lnTo>
                    <a:lnTo>
                      <a:pt x="0" y="70"/>
                    </a:lnTo>
                    <a:lnTo>
                      <a:pt x="0" y="55"/>
                    </a:lnTo>
                    <a:lnTo>
                      <a:pt x="0" y="40"/>
                    </a:lnTo>
                    <a:lnTo>
                      <a:pt x="1" y="25"/>
                    </a:lnTo>
                    <a:lnTo>
                      <a:pt x="10" y="18"/>
                    </a:lnTo>
                    <a:lnTo>
                      <a:pt x="21" y="12"/>
                    </a:lnTo>
                    <a:lnTo>
                      <a:pt x="31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2" name="Freeform 89"/>
              <p:cNvSpPr>
                <a:spLocks/>
              </p:cNvSpPr>
              <p:nvPr/>
            </p:nvSpPr>
            <p:spPr bwMode="auto">
              <a:xfrm>
                <a:off x="-680" y="2171"/>
                <a:ext cx="17" cy="79"/>
              </a:xfrm>
              <a:custGeom>
                <a:avLst/>
                <a:gdLst>
                  <a:gd name="T0" fmla="*/ 3 w 35"/>
                  <a:gd name="T1" fmla="*/ 157 h 157"/>
                  <a:gd name="T2" fmla="*/ 0 w 35"/>
                  <a:gd name="T3" fmla="*/ 147 h 157"/>
                  <a:gd name="T4" fmla="*/ 2 w 35"/>
                  <a:gd name="T5" fmla="*/ 137 h 157"/>
                  <a:gd name="T6" fmla="*/ 2 w 35"/>
                  <a:gd name="T7" fmla="*/ 125 h 157"/>
                  <a:gd name="T8" fmla="*/ 5 w 35"/>
                  <a:gd name="T9" fmla="*/ 114 h 157"/>
                  <a:gd name="T10" fmla="*/ 6 w 35"/>
                  <a:gd name="T11" fmla="*/ 102 h 157"/>
                  <a:gd name="T12" fmla="*/ 9 w 35"/>
                  <a:gd name="T13" fmla="*/ 90 h 157"/>
                  <a:gd name="T14" fmla="*/ 11 w 35"/>
                  <a:gd name="T15" fmla="*/ 79 h 157"/>
                  <a:gd name="T16" fmla="*/ 14 w 35"/>
                  <a:gd name="T17" fmla="*/ 68 h 157"/>
                  <a:gd name="T18" fmla="*/ 35 w 35"/>
                  <a:gd name="T19" fmla="*/ 0 h 157"/>
                  <a:gd name="T20" fmla="*/ 33 w 35"/>
                  <a:gd name="T21" fmla="*/ 17 h 157"/>
                  <a:gd name="T22" fmla="*/ 32 w 35"/>
                  <a:gd name="T23" fmla="*/ 38 h 157"/>
                  <a:gd name="T24" fmla="*/ 29 w 35"/>
                  <a:gd name="T25" fmla="*/ 58 h 157"/>
                  <a:gd name="T26" fmla="*/ 26 w 35"/>
                  <a:gd name="T27" fmla="*/ 79 h 157"/>
                  <a:gd name="T28" fmla="*/ 20 w 35"/>
                  <a:gd name="T29" fmla="*/ 98 h 157"/>
                  <a:gd name="T30" fmla="*/ 14 w 35"/>
                  <a:gd name="T31" fmla="*/ 117 h 157"/>
                  <a:gd name="T32" fmla="*/ 8 w 35"/>
                  <a:gd name="T33" fmla="*/ 137 h 157"/>
                  <a:gd name="T34" fmla="*/ 3 w 35"/>
                  <a:gd name="T3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157">
                    <a:moveTo>
                      <a:pt x="3" y="157"/>
                    </a:moveTo>
                    <a:lnTo>
                      <a:pt x="0" y="147"/>
                    </a:lnTo>
                    <a:lnTo>
                      <a:pt x="2" y="137"/>
                    </a:lnTo>
                    <a:lnTo>
                      <a:pt x="2" y="125"/>
                    </a:lnTo>
                    <a:lnTo>
                      <a:pt x="5" y="114"/>
                    </a:lnTo>
                    <a:lnTo>
                      <a:pt x="6" y="102"/>
                    </a:lnTo>
                    <a:lnTo>
                      <a:pt x="9" y="90"/>
                    </a:lnTo>
                    <a:lnTo>
                      <a:pt x="11" y="79"/>
                    </a:lnTo>
                    <a:lnTo>
                      <a:pt x="14" y="68"/>
                    </a:lnTo>
                    <a:lnTo>
                      <a:pt x="35" y="0"/>
                    </a:lnTo>
                    <a:lnTo>
                      <a:pt x="33" y="17"/>
                    </a:lnTo>
                    <a:lnTo>
                      <a:pt x="32" y="38"/>
                    </a:lnTo>
                    <a:lnTo>
                      <a:pt x="29" y="58"/>
                    </a:lnTo>
                    <a:lnTo>
                      <a:pt x="26" y="79"/>
                    </a:lnTo>
                    <a:lnTo>
                      <a:pt x="20" y="98"/>
                    </a:lnTo>
                    <a:lnTo>
                      <a:pt x="14" y="117"/>
                    </a:lnTo>
                    <a:lnTo>
                      <a:pt x="8" y="137"/>
                    </a:lnTo>
                    <a:lnTo>
                      <a:pt x="3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3" name="Freeform 90"/>
              <p:cNvSpPr>
                <a:spLocks/>
              </p:cNvSpPr>
              <p:nvPr/>
            </p:nvSpPr>
            <p:spPr bwMode="auto">
              <a:xfrm>
                <a:off x="-721" y="2181"/>
                <a:ext cx="3" cy="10"/>
              </a:xfrm>
              <a:custGeom>
                <a:avLst/>
                <a:gdLst>
                  <a:gd name="T0" fmla="*/ 0 w 6"/>
                  <a:gd name="T1" fmla="*/ 21 h 21"/>
                  <a:gd name="T2" fmla="*/ 6 w 6"/>
                  <a:gd name="T3" fmla="*/ 0 h 21"/>
                  <a:gd name="T4" fmla="*/ 6 w 6"/>
                  <a:gd name="T5" fmla="*/ 21 h 21"/>
                  <a:gd name="T6" fmla="*/ 0 w 6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0" y="21"/>
                    </a:moveTo>
                    <a:lnTo>
                      <a:pt x="6" y="0"/>
                    </a:lnTo>
                    <a:lnTo>
                      <a:pt x="6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4" name="Freeform 91"/>
              <p:cNvSpPr>
                <a:spLocks/>
              </p:cNvSpPr>
              <p:nvPr/>
            </p:nvSpPr>
            <p:spPr bwMode="auto">
              <a:xfrm>
                <a:off x="-958" y="2229"/>
                <a:ext cx="13" cy="24"/>
              </a:xfrm>
              <a:custGeom>
                <a:avLst/>
                <a:gdLst>
                  <a:gd name="T0" fmla="*/ 25 w 25"/>
                  <a:gd name="T1" fmla="*/ 43 h 49"/>
                  <a:gd name="T2" fmla="*/ 19 w 25"/>
                  <a:gd name="T3" fmla="*/ 43 h 49"/>
                  <a:gd name="T4" fmla="*/ 15 w 25"/>
                  <a:gd name="T5" fmla="*/ 43 h 49"/>
                  <a:gd name="T6" fmla="*/ 9 w 25"/>
                  <a:gd name="T7" fmla="*/ 45 h 49"/>
                  <a:gd name="T8" fmla="*/ 6 w 25"/>
                  <a:gd name="T9" fmla="*/ 49 h 49"/>
                  <a:gd name="T10" fmla="*/ 0 w 25"/>
                  <a:gd name="T11" fmla="*/ 40 h 49"/>
                  <a:gd name="T12" fmla="*/ 0 w 25"/>
                  <a:gd name="T13" fmla="*/ 33 h 49"/>
                  <a:gd name="T14" fmla="*/ 0 w 25"/>
                  <a:gd name="T15" fmla="*/ 24 h 49"/>
                  <a:gd name="T16" fmla="*/ 0 w 25"/>
                  <a:gd name="T17" fmla="*/ 15 h 49"/>
                  <a:gd name="T18" fmla="*/ 9 w 25"/>
                  <a:gd name="T19" fmla="*/ 15 h 49"/>
                  <a:gd name="T20" fmla="*/ 15 w 25"/>
                  <a:gd name="T21" fmla="*/ 12 h 49"/>
                  <a:gd name="T22" fmla="*/ 19 w 25"/>
                  <a:gd name="T23" fmla="*/ 5 h 49"/>
                  <a:gd name="T24" fmla="*/ 25 w 25"/>
                  <a:gd name="T25" fmla="*/ 0 h 49"/>
                  <a:gd name="T26" fmla="*/ 25 w 25"/>
                  <a:gd name="T27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49">
                    <a:moveTo>
                      <a:pt x="25" y="43"/>
                    </a:moveTo>
                    <a:lnTo>
                      <a:pt x="19" y="43"/>
                    </a:lnTo>
                    <a:lnTo>
                      <a:pt x="15" y="43"/>
                    </a:lnTo>
                    <a:lnTo>
                      <a:pt x="9" y="45"/>
                    </a:lnTo>
                    <a:lnTo>
                      <a:pt x="6" y="49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5" y="12"/>
                    </a:lnTo>
                    <a:lnTo>
                      <a:pt x="19" y="5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5" name="Freeform 92"/>
              <p:cNvSpPr>
                <a:spLocks/>
              </p:cNvSpPr>
              <p:nvPr/>
            </p:nvSpPr>
            <p:spPr bwMode="auto">
              <a:xfrm>
                <a:off x="-576" y="2243"/>
                <a:ext cx="11" cy="44"/>
              </a:xfrm>
              <a:custGeom>
                <a:avLst/>
                <a:gdLst>
                  <a:gd name="T0" fmla="*/ 22 w 22"/>
                  <a:gd name="T1" fmla="*/ 1 h 87"/>
                  <a:gd name="T2" fmla="*/ 19 w 22"/>
                  <a:gd name="T3" fmla="*/ 10 h 87"/>
                  <a:gd name="T4" fmla="*/ 18 w 22"/>
                  <a:gd name="T5" fmla="*/ 22 h 87"/>
                  <a:gd name="T6" fmla="*/ 15 w 22"/>
                  <a:gd name="T7" fmla="*/ 32 h 87"/>
                  <a:gd name="T8" fmla="*/ 13 w 22"/>
                  <a:gd name="T9" fmla="*/ 44 h 87"/>
                  <a:gd name="T10" fmla="*/ 10 w 22"/>
                  <a:gd name="T11" fmla="*/ 53 h 87"/>
                  <a:gd name="T12" fmla="*/ 9 w 22"/>
                  <a:gd name="T13" fmla="*/ 65 h 87"/>
                  <a:gd name="T14" fmla="*/ 7 w 22"/>
                  <a:gd name="T15" fmla="*/ 75 h 87"/>
                  <a:gd name="T16" fmla="*/ 7 w 22"/>
                  <a:gd name="T17" fmla="*/ 87 h 87"/>
                  <a:gd name="T18" fmla="*/ 1 w 22"/>
                  <a:gd name="T19" fmla="*/ 75 h 87"/>
                  <a:gd name="T20" fmla="*/ 0 w 22"/>
                  <a:gd name="T21" fmla="*/ 65 h 87"/>
                  <a:gd name="T22" fmla="*/ 1 w 22"/>
                  <a:gd name="T23" fmla="*/ 56 h 87"/>
                  <a:gd name="T24" fmla="*/ 6 w 22"/>
                  <a:gd name="T25" fmla="*/ 47 h 87"/>
                  <a:gd name="T26" fmla="*/ 9 w 22"/>
                  <a:gd name="T27" fmla="*/ 38 h 87"/>
                  <a:gd name="T28" fmla="*/ 12 w 22"/>
                  <a:gd name="T29" fmla="*/ 29 h 87"/>
                  <a:gd name="T30" fmla="*/ 12 w 22"/>
                  <a:gd name="T31" fmla="*/ 20 h 87"/>
                  <a:gd name="T32" fmla="*/ 10 w 22"/>
                  <a:gd name="T33" fmla="*/ 13 h 87"/>
                  <a:gd name="T34" fmla="*/ 13 w 22"/>
                  <a:gd name="T35" fmla="*/ 8 h 87"/>
                  <a:gd name="T36" fmla="*/ 16 w 22"/>
                  <a:gd name="T37" fmla="*/ 4 h 87"/>
                  <a:gd name="T38" fmla="*/ 16 w 22"/>
                  <a:gd name="T39" fmla="*/ 0 h 87"/>
                  <a:gd name="T40" fmla="*/ 22 w 22"/>
                  <a:gd name="T41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87">
                    <a:moveTo>
                      <a:pt x="22" y="1"/>
                    </a:moveTo>
                    <a:lnTo>
                      <a:pt x="19" y="10"/>
                    </a:lnTo>
                    <a:lnTo>
                      <a:pt x="18" y="22"/>
                    </a:lnTo>
                    <a:lnTo>
                      <a:pt x="15" y="32"/>
                    </a:lnTo>
                    <a:lnTo>
                      <a:pt x="13" y="44"/>
                    </a:lnTo>
                    <a:lnTo>
                      <a:pt x="10" y="53"/>
                    </a:lnTo>
                    <a:lnTo>
                      <a:pt x="9" y="65"/>
                    </a:lnTo>
                    <a:lnTo>
                      <a:pt x="7" y="75"/>
                    </a:lnTo>
                    <a:lnTo>
                      <a:pt x="7" y="87"/>
                    </a:lnTo>
                    <a:lnTo>
                      <a:pt x="1" y="75"/>
                    </a:lnTo>
                    <a:lnTo>
                      <a:pt x="0" y="65"/>
                    </a:lnTo>
                    <a:lnTo>
                      <a:pt x="1" y="56"/>
                    </a:lnTo>
                    <a:lnTo>
                      <a:pt x="6" y="47"/>
                    </a:lnTo>
                    <a:lnTo>
                      <a:pt x="9" y="38"/>
                    </a:lnTo>
                    <a:lnTo>
                      <a:pt x="12" y="29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13" y="8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6" name="Freeform 93"/>
              <p:cNvSpPr>
                <a:spLocks/>
              </p:cNvSpPr>
              <p:nvPr/>
            </p:nvSpPr>
            <p:spPr bwMode="auto">
              <a:xfrm>
                <a:off x="-847" y="2264"/>
                <a:ext cx="3" cy="24"/>
              </a:xfrm>
              <a:custGeom>
                <a:avLst/>
                <a:gdLst>
                  <a:gd name="T0" fmla="*/ 6 w 6"/>
                  <a:gd name="T1" fmla="*/ 49 h 49"/>
                  <a:gd name="T2" fmla="*/ 6 w 6"/>
                  <a:gd name="T3" fmla="*/ 36 h 49"/>
                  <a:gd name="T4" fmla="*/ 3 w 6"/>
                  <a:gd name="T5" fmla="*/ 24 h 49"/>
                  <a:gd name="T6" fmla="*/ 0 w 6"/>
                  <a:gd name="T7" fmla="*/ 12 h 49"/>
                  <a:gd name="T8" fmla="*/ 6 w 6"/>
                  <a:gd name="T9" fmla="*/ 0 h 49"/>
                  <a:gd name="T10" fmla="*/ 6 w 6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9">
                    <a:moveTo>
                      <a:pt x="6" y="49"/>
                    </a:moveTo>
                    <a:lnTo>
                      <a:pt x="6" y="36"/>
                    </a:lnTo>
                    <a:lnTo>
                      <a:pt x="3" y="2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7" name="Freeform 94"/>
              <p:cNvSpPr>
                <a:spLocks/>
              </p:cNvSpPr>
              <p:nvPr/>
            </p:nvSpPr>
            <p:spPr bwMode="auto">
              <a:xfrm>
                <a:off x="-448" y="2284"/>
                <a:ext cx="310" cy="353"/>
              </a:xfrm>
              <a:custGeom>
                <a:avLst/>
                <a:gdLst>
                  <a:gd name="T0" fmla="*/ 426 w 619"/>
                  <a:gd name="T1" fmla="*/ 12 h 706"/>
                  <a:gd name="T2" fmla="*/ 451 w 619"/>
                  <a:gd name="T3" fmla="*/ 9 h 706"/>
                  <a:gd name="T4" fmla="*/ 478 w 619"/>
                  <a:gd name="T5" fmla="*/ 18 h 706"/>
                  <a:gd name="T6" fmla="*/ 504 w 619"/>
                  <a:gd name="T7" fmla="*/ 27 h 706"/>
                  <a:gd name="T8" fmla="*/ 537 w 619"/>
                  <a:gd name="T9" fmla="*/ 45 h 706"/>
                  <a:gd name="T10" fmla="*/ 573 w 619"/>
                  <a:gd name="T11" fmla="*/ 75 h 706"/>
                  <a:gd name="T12" fmla="*/ 601 w 619"/>
                  <a:gd name="T13" fmla="*/ 111 h 706"/>
                  <a:gd name="T14" fmla="*/ 616 w 619"/>
                  <a:gd name="T15" fmla="*/ 152 h 706"/>
                  <a:gd name="T16" fmla="*/ 607 w 619"/>
                  <a:gd name="T17" fmla="*/ 182 h 706"/>
                  <a:gd name="T18" fmla="*/ 591 w 619"/>
                  <a:gd name="T19" fmla="*/ 164 h 706"/>
                  <a:gd name="T20" fmla="*/ 579 w 619"/>
                  <a:gd name="T21" fmla="*/ 164 h 706"/>
                  <a:gd name="T22" fmla="*/ 574 w 619"/>
                  <a:gd name="T23" fmla="*/ 181 h 706"/>
                  <a:gd name="T24" fmla="*/ 579 w 619"/>
                  <a:gd name="T25" fmla="*/ 195 h 706"/>
                  <a:gd name="T26" fmla="*/ 589 w 619"/>
                  <a:gd name="T27" fmla="*/ 207 h 706"/>
                  <a:gd name="T28" fmla="*/ 570 w 619"/>
                  <a:gd name="T29" fmla="*/ 206 h 706"/>
                  <a:gd name="T30" fmla="*/ 531 w 619"/>
                  <a:gd name="T31" fmla="*/ 186 h 706"/>
                  <a:gd name="T32" fmla="*/ 491 w 619"/>
                  <a:gd name="T33" fmla="*/ 172 h 706"/>
                  <a:gd name="T34" fmla="*/ 449 w 619"/>
                  <a:gd name="T35" fmla="*/ 167 h 706"/>
                  <a:gd name="T36" fmla="*/ 405 w 619"/>
                  <a:gd name="T37" fmla="*/ 185 h 706"/>
                  <a:gd name="T38" fmla="*/ 359 w 619"/>
                  <a:gd name="T39" fmla="*/ 212 h 706"/>
                  <a:gd name="T40" fmla="*/ 314 w 619"/>
                  <a:gd name="T41" fmla="*/ 240 h 706"/>
                  <a:gd name="T42" fmla="*/ 274 w 619"/>
                  <a:gd name="T43" fmla="*/ 279 h 706"/>
                  <a:gd name="T44" fmla="*/ 248 w 619"/>
                  <a:gd name="T45" fmla="*/ 320 h 706"/>
                  <a:gd name="T46" fmla="*/ 232 w 619"/>
                  <a:gd name="T47" fmla="*/ 359 h 706"/>
                  <a:gd name="T48" fmla="*/ 225 w 619"/>
                  <a:gd name="T49" fmla="*/ 401 h 706"/>
                  <a:gd name="T50" fmla="*/ 229 w 619"/>
                  <a:gd name="T51" fmla="*/ 443 h 706"/>
                  <a:gd name="T52" fmla="*/ 259 w 619"/>
                  <a:gd name="T53" fmla="*/ 490 h 706"/>
                  <a:gd name="T54" fmla="*/ 312 w 619"/>
                  <a:gd name="T55" fmla="*/ 533 h 706"/>
                  <a:gd name="T56" fmla="*/ 372 w 619"/>
                  <a:gd name="T57" fmla="*/ 569 h 706"/>
                  <a:gd name="T58" fmla="*/ 433 w 619"/>
                  <a:gd name="T59" fmla="*/ 605 h 706"/>
                  <a:gd name="T60" fmla="*/ 458 w 619"/>
                  <a:gd name="T61" fmla="*/ 630 h 706"/>
                  <a:gd name="T62" fmla="*/ 445 w 619"/>
                  <a:gd name="T63" fmla="*/ 639 h 706"/>
                  <a:gd name="T64" fmla="*/ 430 w 619"/>
                  <a:gd name="T65" fmla="*/ 648 h 706"/>
                  <a:gd name="T66" fmla="*/ 426 w 619"/>
                  <a:gd name="T67" fmla="*/ 661 h 706"/>
                  <a:gd name="T68" fmla="*/ 405 w 619"/>
                  <a:gd name="T69" fmla="*/ 687 h 706"/>
                  <a:gd name="T70" fmla="*/ 351 w 619"/>
                  <a:gd name="T71" fmla="*/ 699 h 706"/>
                  <a:gd name="T72" fmla="*/ 295 w 619"/>
                  <a:gd name="T73" fmla="*/ 699 h 706"/>
                  <a:gd name="T74" fmla="*/ 236 w 619"/>
                  <a:gd name="T75" fmla="*/ 700 h 706"/>
                  <a:gd name="T76" fmla="*/ 184 w 619"/>
                  <a:gd name="T77" fmla="*/ 699 h 706"/>
                  <a:gd name="T78" fmla="*/ 132 w 619"/>
                  <a:gd name="T79" fmla="*/ 685 h 706"/>
                  <a:gd name="T80" fmla="*/ 86 w 619"/>
                  <a:gd name="T81" fmla="*/ 666 h 706"/>
                  <a:gd name="T82" fmla="*/ 46 w 619"/>
                  <a:gd name="T83" fmla="*/ 632 h 706"/>
                  <a:gd name="T84" fmla="*/ 15 w 619"/>
                  <a:gd name="T85" fmla="*/ 565 h 706"/>
                  <a:gd name="T86" fmla="*/ 0 w 619"/>
                  <a:gd name="T87" fmla="*/ 472 h 706"/>
                  <a:gd name="T88" fmla="*/ 7 w 619"/>
                  <a:gd name="T89" fmla="*/ 376 h 706"/>
                  <a:gd name="T90" fmla="*/ 38 w 619"/>
                  <a:gd name="T91" fmla="*/ 288 h 706"/>
                  <a:gd name="T92" fmla="*/ 82 w 619"/>
                  <a:gd name="T93" fmla="*/ 207 h 706"/>
                  <a:gd name="T94" fmla="*/ 140 w 619"/>
                  <a:gd name="T95" fmla="*/ 128 h 706"/>
                  <a:gd name="T96" fmla="*/ 216 w 619"/>
                  <a:gd name="T97" fmla="*/ 64 h 706"/>
                  <a:gd name="T98" fmla="*/ 300 w 619"/>
                  <a:gd name="T99" fmla="*/ 17 h 706"/>
                  <a:gd name="T100" fmla="*/ 351 w 619"/>
                  <a:gd name="T101" fmla="*/ 3 h 706"/>
                  <a:gd name="T102" fmla="*/ 367 w 619"/>
                  <a:gd name="T103" fmla="*/ 12 h 706"/>
                  <a:gd name="T104" fmla="*/ 384 w 619"/>
                  <a:gd name="T105" fmla="*/ 23 h 706"/>
                  <a:gd name="T106" fmla="*/ 402 w 619"/>
                  <a:gd name="T107" fmla="*/ 26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706">
                    <a:moveTo>
                      <a:pt x="414" y="21"/>
                    </a:moveTo>
                    <a:lnTo>
                      <a:pt x="426" y="12"/>
                    </a:lnTo>
                    <a:lnTo>
                      <a:pt x="439" y="11"/>
                    </a:lnTo>
                    <a:lnTo>
                      <a:pt x="451" y="9"/>
                    </a:lnTo>
                    <a:lnTo>
                      <a:pt x="464" y="14"/>
                    </a:lnTo>
                    <a:lnTo>
                      <a:pt x="478" y="18"/>
                    </a:lnTo>
                    <a:lnTo>
                      <a:pt x="491" y="23"/>
                    </a:lnTo>
                    <a:lnTo>
                      <a:pt x="504" y="27"/>
                    </a:lnTo>
                    <a:lnTo>
                      <a:pt x="518" y="32"/>
                    </a:lnTo>
                    <a:lnTo>
                      <a:pt x="537" y="45"/>
                    </a:lnTo>
                    <a:lnTo>
                      <a:pt x="557" y="60"/>
                    </a:lnTo>
                    <a:lnTo>
                      <a:pt x="573" y="75"/>
                    </a:lnTo>
                    <a:lnTo>
                      <a:pt x="589" y="93"/>
                    </a:lnTo>
                    <a:lnTo>
                      <a:pt x="601" y="111"/>
                    </a:lnTo>
                    <a:lnTo>
                      <a:pt x="612" y="130"/>
                    </a:lnTo>
                    <a:lnTo>
                      <a:pt x="616" y="152"/>
                    </a:lnTo>
                    <a:lnTo>
                      <a:pt x="619" y="178"/>
                    </a:lnTo>
                    <a:lnTo>
                      <a:pt x="607" y="182"/>
                    </a:lnTo>
                    <a:lnTo>
                      <a:pt x="598" y="176"/>
                    </a:lnTo>
                    <a:lnTo>
                      <a:pt x="591" y="164"/>
                    </a:lnTo>
                    <a:lnTo>
                      <a:pt x="583" y="157"/>
                    </a:lnTo>
                    <a:lnTo>
                      <a:pt x="579" y="164"/>
                    </a:lnTo>
                    <a:lnTo>
                      <a:pt x="576" y="173"/>
                    </a:lnTo>
                    <a:lnTo>
                      <a:pt x="574" y="181"/>
                    </a:lnTo>
                    <a:lnTo>
                      <a:pt x="576" y="191"/>
                    </a:lnTo>
                    <a:lnTo>
                      <a:pt x="579" y="195"/>
                    </a:lnTo>
                    <a:lnTo>
                      <a:pt x="585" y="201"/>
                    </a:lnTo>
                    <a:lnTo>
                      <a:pt x="589" y="207"/>
                    </a:lnTo>
                    <a:lnTo>
                      <a:pt x="589" y="218"/>
                    </a:lnTo>
                    <a:lnTo>
                      <a:pt x="570" y="206"/>
                    </a:lnTo>
                    <a:lnTo>
                      <a:pt x="551" y="195"/>
                    </a:lnTo>
                    <a:lnTo>
                      <a:pt x="531" y="186"/>
                    </a:lnTo>
                    <a:lnTo>
                      <a:pt x="512" y="179"/>
                    </a:lnTo>
                    <a:lnTo>
                      <a:pt x="491" y="172"/>
                    </a:lnTo>
                    <a:lnTo>
                      <a:pt x="470" y="169"/>
                    </a:lnTo>
                    <a:lnTo>
                      <a:pt x="449" y="167"/>
                    </a:lnTo>
                    <a:lnTo>
                      <a:pt x="428" y="172"/>
                    </a:lnTo>
                    <a:lnTo>
                      <a:pt x="405" y="185"/>
                    </a:lnTo>
                    <a:lnTo>
                      <a:pt x="382" y="198"/>
                    </a:lnTo>
                    <a:lnTo>
                      <a:pt x="359" y="212"/>
                    </a:lnTo>
                    <a:lnTo>
                      <a:pt x="336" y="227"/>
                    </a:lnTo>
                    <a:lnTo>
                      <a:pt x="314" y="240"/>
                    </a:lnTo>
                    <a:lnTo>
                      <a:pt x="293" y="258"/>
                    </a:lnTo>
                    <a:lnTo>
                      <a:pt x="274" y="279"/>
                    </a:lnTo>
                    <a:lnTo>
                      <a:pt x="257" y="304"/>
                    </a:lnTo>
                    <a:lnTo>
                      <a:pt x="248" y="320"/>
                    </a:lnTo>
                    <a:lnTo>
                      <a:pt x="239" y="340"/>
                    </a:lnTo>
                    <a:lnTo>
                      <a:pt x="232" y="359"/>
                    </a:lnTo>
                    <a:lnTo>
                      <a:pt x="229" y="381"/>
                    </a:lnTo>
                    <a:lnTo>
                      <a:pt x="225" y="401"/>
                    </a:lnTo>
                    <a:lnTo>
                      <a:pt x="226" y="422"/>
                    </a:lnTo>
                    <a:lnTo>
                      <a:pt x="229" y="443"/>
                    </a:lnTo>
                    <a:lnTo>
                      <a:pt x="236" y="463"/>
                    </a:lnTo>
                    <a:lnTo>
                      <a:pt x="259" y="490"/>
                    </a:lnTo>
                    <a:lnTo>
                      <a:pt x="286" y="512"/>
                    </a:lnTo>
                    <a:lnTo>
                      <a:pt x="312" y="533"/>
                    </a:lnTo>
                    <a:lnTo>
                      <a:pt x="344" y="553"/>
                    </a:lnTo>
                    <a:lnTo>
                      <a:pt x="372" y="569"/>
                    </a:lnTo>
                    <a:lnTo>
                      <a:pt x="403" y="587"/>
                    </a:lnTo>
                    <a:lnTo>
                      <a:pt x="433" y="605"/>
                    </a:lnTo>
                    <a:lnTo>
                      <a:pt x="463" y="624"/>
                    </a:lnTo>
                    <a:lnTo>
                      <a:pt x="458" y="630"/>
                    </a:lnTo>
                    <a:lnTo>
                      <a:pt x="452" y="636"/>
                    </a:lnTo>
                    <a:lnTo>
                      <a:pt x="445" y="639"/>
                    </a:lnTo>
                    <a:lnTo>
                      <a:pt x="439" y="643"/>
                    </a:lnTo>
                    <a:lnTo>
                      <a:pt x="430" y="648"/>
                    </a:lnTo>
                    <a:lnTo>
                      <a:pt x="427" y="654"/>
                    </a:lnTo>
                    <a:lnTo>
                      <a:pt x="426" y="661"/>
                    </a:lnTo>
                    <a:lnTo>
                      <a:pt x="428" y="673"/>
                    </a:lnTo>
                    <a:lnTo>
                      <a:pt x="405" y="687"/>
                    </a:lnTo>
                    <a:lnTo>
                      <a:pt x="379" y="696"/>
                    </a:lnTo>
                    <a:lnTo>
                      <a:pt x="351" y="699"/>
                    </a:lnTo>
                    <a:lnTo>
                      <a:pt x="324" y="700"/>
                    </a:lnTo>
                    <a:lnTo>
                      <a:pt x="295" y="699"/>
                    </a:lnTo>
                    <a:lnTo>
                      <a:pt x="265" y="699"/>
                    </a:lnTo>
                    <a:lnTo>
                      <a:pt x="236" y="700"/>
                    </a:lnTo>
                    <a:lnTo>
                      <a:pt x="211" y="706"/>
                    </a:lnTo>
                    <a:lnTo>
                      <a:pt x="184" y="699"/>
                    </a:lnTo>
                    <a:lnTo>
                      <a:pt x="159" y="693"/>
                    </a:lnTo>
                    <a:lnTo>
                      <a:pt x="132" y="685"/>
                    </a:lnTo>
                    <a:lnTo>
                      <a:pt x="110" y="678"/>
                    </a:lnTo>
                    <a:lnTo>
                      <a:pt x="86" y="666"/>
                    </a:lnTo>
                    <a:lnTo>
                      <a:pt x="65" y="651"/>
                    </a:lnTo>
                    <a:lnTo>
                      <a:pt x="46" y="632"/>
                    </a:lnTo>
                    <a:lnTo>
                      <a:pt x="33" y="608"/>
                    </a:lnTo>
                    <a:lnTo>
                      <a:pt x="15" y="565"/>
                    </a:lnTo>
                    <a:lnTo>
                      <a:pt x="6" y="520"/>
                    </a:lnTo>
                    <a:lnTo>
                      <a:pt x="0" y="472"/>
                    </a:lnTo>
                    <a:lnTo>
                      <a:pt x="1" y="425"/>
                    </a:lnTo>
                    <a:lnTo>
                      <a:pt x="7" y="376"/>
                    </a:lnTo>
                    <a:lnTo>
                      <a:pt x="21" y="331"/>
                    </a:lnTo>
                    <a:lnTo>
                      <a:pt x="38" y="288"/>
                    </a:lnTo>
                    <a:lnTo>
                      <a:pt x="64" y="252"/>
                    </a:lnTo>
                    <a:lnTo>
                      <a:pt x="82" y="207"/>
                    </a:lnTo>
                    <a:lnTo>
                      <a:pt x="108" y="167"/>
                    </a:lnTo>
                    <a:lnTo>
                      <a:pt x="140" y="128"/>
                    </a:lnTo>
                    <a:lnTo>
                      <a:pt x="177" y="96"/>
                    </a:lnTo>
                    <a:lnTo>
                      <a:pt x="216" y="64"/>
                    </a:lnTo>
                    <a:lnTo>
                      <a:pt x="257" y="39"/>
                    </a:lnTo>
                    <a:lnTo>
                      <a:pt x="300" y="17"/>
                    </a:lnTo>
                    <a:lnTo>
                      <a:pt x="344" y="0"/>
                    </a:lnTo>
                    <a:lnTo>
                      <a:pt x="351" y="3"/>
                    </a:lnTo>
                    <a:lnTo>
                      <a:pt x="360" y="8"/>
                    </a:lnTo>
                    <a:lnTo>
                      <a:pt x="367" y="12"/>
                    </a:lnTo>
                    <a:lnTo>
                      <a:pt x="376" y="20"/>
                    </a:lnTo>
                    <a:lnTo>
                      <a:pt x="384" y="23"/>
                    </a:lnTo>
                    <a:lnTo>
                      <a:pt x="393" y="26"/>
                    </a:lnTo>
                    <a:lnTo>
                      <a:pt x="402" y="26"/>
                    </a:lnTo>
                    <a:lnTo>
                      <a:pt x="414" y="21"/>
                    </a:ln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8" name="Freeform 95"/>
              <p:cNvSpPr>
                <a:spLocks/>
              </p:cNvSpPr>
              <p:nvPr/>
            </p:nvSpPr>
            <p:spPr bwMode="auto">
              <a:xfrm>
                <a:off x="-873" y="2287"/>
                <a:ext cx="3" cy="10"/>
              </a:xfrm>
              <a:custGeom>
                <a:avLst/>
                <a:gdLst>
                  <a:gd name="T0" fmla="*/ 6 w 6"/>
                  <a:gd name="T1" fmla="*/ 21 h 21"/>
                  <a:gd name="T2" fmla="*/ 0 w 6"/>
                  <a:gd name="T3" fmla="*/ 0 h 21"/>
                  <a:gd name="T4" fmla="*/ 6 w 6"/>
                  <a:gd name="T5" fmla="*/ 0 h 21"/>
                  <a:gd name="T6" fmla="*/ 6 w 6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6" y="21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9" name="Freeform 96"/>
              <p:cNvSpPr>
                <a:spLocks/>
              </p:cNvSpPr>
              <p:nvPr/>
            </p:nvSpPr>
            <p:spPr bwMode="auto">
              <a:xfrm>
                <a:off x="-598" y="2299"/>
                <a:ext cx="23" cy="161"/>
              </a:xfrm>
              <a:custGeom>
                <a:avLst/>
                <a:gdLst>
                  <a:gd name="T0" fmla="*/ 46 w 46"/>
                  <a:gd name="T1" fmla="*/ 3 h 321"/>
                  <a:gd name="T2" fmla="*/ 40 w 46"/>
                  <a:gd name="T3" fmla="*/ 41 h 321"/>
                  <a:gd name="T4" fmla="*/ 34 w 46"/>
                  <a:gd name="T5" fmla="*/ 80 h 321"/>
                  <a:gd name="T6" fmla="*/ 28 w 46"/>
                  <a:gd name="T7" fmla="*/ 119 h 321"/>
                  <a:gd name="T8" fmla="*/ 24 w 46"/>
                  <a:gd name="T9" fmla="*/ 159 h 321"/>
                  <a:gd name="T10" fmla="*/ 18 w 46"/>
                  <a:gd name="T11" fmla="*/ 198 h 321"/>
                  <a:gd name="T12" fmla="*/ 13 w 46"/>
                  <a:gd name="T13" fmla="*/ 238 h 321"/>
                  <a:gd name="T14" fmla="*/ 10 w 46"/>
                  <a:gd name="T15" fmla="*/ 278 h 321"/>
                  <a:gd name="T16" fmla="*/ 12 w 46"/>
                  <a:gd name="T17" fmla="*/ 321 h 321"/>
                  <a:gd name="T18" fmla="*/ 2 w 46"/>
                  <a:gd name="T19" fmla="*/ 280 h 321"/>
                  <a:gd name="T20" fmla="*/ 0 w 46"/>
                  <a:gd name="T21" fmla="*/ 239 h 321"/>
                  <a:gd name="T22" fmla="*/ 3 w 46"/>
                  <a:gd name="T23" fmla="*/ 199 h 321"/>
                  <a:gd name="T24" fmla="*/ 10 w 46"/>
                  <a:gd name="T25" fmla="*/ 159 h 321"/>
                  <a:gd name="T26" fmla="*/ 18 w 46"/>
                  <a:gd name="T27" fmla="*/ 119 h 321"/>
                  <a:gd name="T28" fmla="*/ 28 w 46"/>
                  <a:gd name="T29" fmla="*/ 79 h 321"/>
                  <a:gd name="T30" fmla="*/ 36 w 46"/>
                  <a:gd name="T31" fmla="*/ 38 h 321"/>
                  <a:gd name="T32" fmla="*/ 42 w 46"/>
                  <a:gd name="T33" fmla="*/ 0 h 321"/>
                  <a:gd name="T34" fmla="*/ 46 w 46"/>
                  <a:gd name="T35" fmla="*/ 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321">
                    <a:moveTo>
                      <a:pt x="46" y="3"/>
                    </a:moveTo>
                    <a:lnTo>
                      <a:pt x="40" y="41"/>
                    </a:lnTo>
                    <a:lnTo>
                      <a:pt x="34" y="80"/>
                    </a:lnTo>
                    <a:lnTo>
                      <a:pt x="28" y="119"/>
                    </a:lnTo>
                    <a:lnTo>
                      <a:pt x="24" y="159"/>
                    </a:lnTo>
                    <a:lnTo>
                      <a:pt x="18" y="198"/>
                    </a:lnTo>
                    <a:lnTo>
                      <a:pt x="13" y="238"/>
                    </a:lnTo>
                    <a:lnTo>
                      <a:pt x="10" y="278"/>
                    </a:lnTo>
                    <a:lnTo>
                      <a:pt x="12" y="321"/>
                    </a:lnTo>
                    <a:lnTo>
                      <a:pt x="2" y="280"/>
                    </a:lnTo>
                    <a:lnTo>
                      <a:pt x="0" y="239"/>
                    </a:lnTo>
                    <a:lnTo>
                      <a:pt x="3" y="199"/>
                    </a:lnTo>
                    <a:lnTo>
                      <a:pt x="10" y="159"/>
                    </a:lnTo>
                    <a:lnTo>
                      <a:pt x="18" y="119"/>
                    </a:lnTo>
                    <a:lnTo>
                      <a:pt x="28" y="79"/>
                    </a:lnTo>
                    <a:lnTo>
                      <a:pt x="36" y="38"/>
                    </a:lnTo>
                    <a:lnTo>
                      <a:pt x="42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0" name="Freeform 97"/>
              <p:cNvSpPr>
                <a:spLocks/>
              </p:cNvSpPr>
              <p:nvPr/>
            </p:nvSpPr>
            <p:spPr bwMode="auto">
              <a:xfrm>
                <a:off x="-302" y="2328"/>
                <a:ext cx="88" cy="23"/>
              </a:xfrm>
              <a:custGeom>
                <a:avLst/>
                <a:gdLst>
                  <a:gd name="T0" fmla="*/ 177 w 177"/>
                  <a:gd name="T1" fmla="*/ 32 h 46"/>
                  <a:gd name="T2" fmla="*/ 168 w 177"/>
                  <a:gd name="T3" fmla="*/ 34 h 46"/>
                  <a:gd name="T4" fmla="*/ 159 w 177"/>
                  <a:gd name="T5" fmla="*/ 35 h 46"/>
                  <a:gd name="T6" fmla="*/ 148 w 177"/>
                  <a:gd name="T7" fmla="*/ 35 h 46"/>
                  <a:gd name="T8" fmla="*/ 139 w 177"/>
                  <a:gd name="T9" fmla="*/ 35 h 46"/>
                  <a:gd name="T10" fmla="*/ 128 w 177"/>
                  <a:gd name="T11" fmla="*/ 35 h 46"/>
                  <a:gd name="T12" fmla="*/ 117 w 177"/>
                  <a:gd name="T13" fmla="*/ 35 h 46"/>
                  <a:gd name="T14" fmla="*/ 108 w 177"/>
                  <a:gd name="T15" fmla="*/ 38 h 46"/>
                  <a:gd name="T16" fmla="*/ 101 w 177"/>
                  <a:gd name="T17" fmla="*/ 46 h 46"/>
                  <a:gd name="T18" fmla="*/ 86 w 177"/>
                  <a:gd name="T19" fmla="*/ 44 h 46"/>
                  <a:gd name="T20" fmla="*/ 75 w 177"/>
                  <a:gd name="T21" fmla="*/ 35 h 46"/>
                  <a:gd name="T22" fmla="*/ 64 w 177"/>
                  <a:gd name="T23" fmla="*/ 35 h 46"/>
                  <a:gd name="T24" fmla="*/ 53 w 177"/>
                  <a:gd name="T25" fmla="*/ 35 h 46"/>
                  <a:gd name="T26" fmla="*/ 44 w 177"/>
                  <a:gd name="T27" fmla="*/ 34 h 46"/>
                  <a:gd name="T28" fmla="*/ 35 w 177"/>
                  <a:gd name="T29" fmla="*/ 32 h 46"/>
                  <a:gd name="T30" fmla="*/ 26 w 177"/>
                  <a:gd name="T31" fmla="*/ 31 h 46"/>
                  <a:gd name="T32" fmla="*/ 17 w 177"/>
                  <a:gd name="T33" fmla="*/ 31 h 46"/>
                  <a:gd name="T34" fmla="*/ 8 w 177"/>
                  <a:gd name="T35" fmla="*/ 31 h 46"/>
                  <a:gd name="T36" fmla="*/ 0 w 177"/>
                  <a:gd name="T37" fmla="*/ 35 h 46"/>
                  <a:gd name="T38" fmla="*/ 16 w 177"/>
                  <a:gd name="T39" fmla="*/ 18 h 46"/>
                  <a:gd name="T40" fmla="*/ 38 w 177"/>
                  <a:gd name="T41" fmla="*/ 7 h 46"/>
                  <a:gd name="T42" fmla="*/ 61 w 177"/>
                  <a:gd name="T43" fmla="*/ 1 h 46"/>
                  <a:gd name="T44" fmla="*/ 86 w 177"/>
                  <a:gd name="T45" fmla="*/ 0 h 46"/>
                  <a:gd name="T46" fmla="*/ 110 w 177"/>
                  <a:gd name="T47" fmla="*/ 1 h 46"/>
                  <a:gd name="T48" fmla="*/ 134 w 177"/>
                  <a:gd name="T49" fmla="*/ 7 h 46"/>
                  <a:gd name="T50" fmla="*/ 154 w 177"/>
                  <a:gd name="T51" fmla="*/ 18 h 46"/>
                  <a:gd name="T52" fmla="*/ 177 w 177"/>
                  <a:gd name="T53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7" h="46">
                    <a:moveTo>
                      <a:pt x="177" y="32"/>
                    </a:moveTo>
                    <a:lnTo>
                      <a:pt x="168" y="34"/>
                    </a:lnTo>
                    <a:lnTo>
                      <a:pt x="159" y="35"/>
                    </a:lnTo>
                    <a:lnTo>
                      <a:pt x="148" y="35"/>
                    </a:lnTo>
                    <a:lnTo>
                      <a:pt x="139" y="35"/>
                    </a:lnTo>
                    <a:lnTo>
                      <a:pt x="128" y="35"/>
                    </a:lnTo>
                    <a:lnTo>
                      <a:pt x="117" y="35"/>
                    </a:lnTo>
                    <a:lnTo>
                      <a:pt x="108" y="38"/>
                    </a:lnTo>
                    <a:lnTo>
                      <a:pt x="101" y="46"/>
                    </a:lnTo>
                    <a:lnTo>
                      <a:pt x="86" y="44"/>
                    </a:lnTo>
                    <a:lnTo>
                      <a:pt x="75" y="35"/>
                    </a:lnTo>
                    <a:lnTo>
                      <a:pt x="64" y="35"/>
                    </a:lnTo>
                    <a:lnTo>
                      <a:pt x="53" y="35"/>
                    </a:lnTo>
                    <a:lnTo>
                      <a:pt x="44" y="34"/>
                    </a:lnTo>
                    <a:lnTo>
                      <a:pt x="35" y="32"/>
                    </a:lnTo>
                    <a:lnTo>
                      <a:pt x="26" y="31"/>
                    </a:lnTo>
                    <a:lnTo>
                      <a:pt x="17" y="31"/>
                    </a:lnTo>
                    <a:lnTo>
                      <a:pt x="8" y="31"/>
                    </a:lnTo>
                    <a:lnTo>
                      <a:pt x="0" y="35"/>
                    </a:lnTo>
                    <a:lnTo>
                      <a:pt x="16" y="18"/>
                    </a:lnTo>
                    <a:lnTo>
                      <a:pt x="38" y="7"/>
                    </a:lnTo>
                    <a:lnTo>
                      <a:pt x="61" y="1"/>
                    </a:lnTo>
                    <a:lnTo>
                      <a:pt x="86" y="0"/>
                    </a:lnTo>
                    <a:lnTo>
                      <a:pt x="110" y="1"/>
                    </a:lnTo>
                    <a:lnTo>
                      <a:pt x="134" y="7"/>
                    </a:lnTo>
                    <a:lnTo>
                      <a:pt x="154" y="18"/>
                    </a:lnTo>
                    <a:lnTo>
                      <a:pt x="177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1" name="Freeform 98"/>
              <p:cNvSpPr>
                <a:spLocks/>
              </p:cNvSpPr>
              <p:nvPr/>
            </p:nvSpPr>
            <p:spPr bwMode="auto">
              <a:xfrm>
                <a:off x="-272" y="2429"/>
                <a:ext cx="235" cy="169"/>
              </a:xfrm>
              <a:custGeom>
                <a:avLst/>
                <a:gdLst>
                  <a:gd name="T0" fmla="*/ 132 w 468"/>
                  <a:gd name="T1" fmla="*/ 22 h 338"/>
                  <a:gd name="T2" fmla="*/ 153 w 468"/>
                  <a:gd name="T3" fmla="*/ 12 h 338"/>
                  <a:gd name="T4" fmla="*/ 186 w 468"/>
                  <a:gd name="T5" fmla="*/ 10 h 338"/>
                  <a:gd name="T6" fmla="*/ 214 w 468"/>
                  <a:gd name="T7" fmla="*/ 18 h 338"/>
                  <a:gd name="T8" fmla="*/ 214 w 468"/>
                  <a:gd name="T9" fmla="*/ 40 h 338"/>
                  <a:gd name="T10" fmla="*/ 187 w 468"/>
                  <a:gd name="T11" fmla="*/ 40 h 338"/>
                  <a:gd name="T12" fmla="*/ 171 w 468"/>
                  <a:gd name="T13" fmla="*/ 56 h 338"/>
                  <a:gd name="T14" fmla="*/ 212 w 468"/>
                  <a:gd name="T15" fmla="*/ 80 h 338"/>
                  <a:gd name="T16" fmla="*/ 260 w 468"/>
                  <a:gd name="T17" fmla="*/ 92 h 338"/>
                  <a:gd name="T18" fmla="*/ 297 w 468"/>
                  <a:gd name="T19" fmla="*/ 102 h 338"/>
                  <a:gd name="T20" fmla="*/ 285 w 468"/>
                  <a:gd name="T21" fmla="*/ 132 h 338"/>
                  <a:gd name="T22" fmla="*/ 312 w 468"/>
                  <a:gd name="T23" fmla="*/ 126 h 338"/>
                  <a:gd name="T24" fmla="*/ 340 w 468"/>
                  <a:gd name="T25" fmla="*/ 122 h 338"/>
                  <a:gd name="T26" fmla="*/ 358 w 468"/>
                  <a:gd name="T27" fmla="*/ 146 h 338"/>
                  <a:gd name="T28" fmla="*/ 336 w 468"/>
                  <a:gd name="T29" fmla="*/ 152 h 338"/>
                  <a:gd name="T30" fmla="*/ 340 w 468"/>
                  <a:gd name="T31" fmla="*/ 171 h 338"/>
                  <a:gd name="T32" fmla="*/ 360 w 468"/>
                  <a:gd name="T33" fmla="*/ 183 h 338"/>
                  <a:gd name="T34" fmla="*/ 385 w 468"/>
                  <a:gd name="T35" fmla="*/ 175 h 338"/>
                  <a:gd name="T36" fmla="*/ 406 w 468"/>
                  <a:gd name="T37" fmla="*/ 180 h 338"/>
                  <a:gd name="T38" fmla="*/ 402 w 468"/>
                  <a:gd name="T39" fmla="*/ 221 h 338"/>
                  <a:gd name="T40" fmla="*/ 428 w 468"/>
                  <a:gd name="T41" fmla="*/ 224 h 338"/>
                  <a:gd name="T42" fmla="*/ 446 w 468"/>
                  <a:gd name="T43" fmla="*/ 230 h 338"/>
                  <a:gd name="T44" fmla="*/ 436 w 468"/>
                  <a:gd name="T45" fmla="*/ 253 h 338"/>
                  <a:gd name="T46" fmla="*/ 433 w 468"/>
                  <a:gd name="T47" fmla="*/ 271 h 338"/>
                  <a:gd name="T48" fmla="*/ 468 w 468"/>
                  <a:gd name="T49" fmla="*/ 280 h 338"/>
                  <a:gd name="T50" fmla="*/ 458 w 468"/>
                  <a:gd name="T51" fmla="*/ 303 h 338"/>
                  <a:gd name="T52" fmla="*/ 433 w 468"/>
                  <a:gd name="T53" fmla="*/ 312 h 338"/>
                  <a:gd name="T54" fmla="*/ 413 w 468"/>
                  <a:gd name="T55" fmla="*/ 338 h 338"/>
                  <a:gd name="T56" fmla="*/ 381 w 468"/>
                  <a:gd name="T57" fmla="*/ 335 h 338"/>
                  <a:gd name="T58" fmla="*/ 343 w 468"/>
                  <a:gd name="T59" fmla="*/ 327 h 338"/>
                  <a:gd name="T60" fmla="*/ 324 w 468"/>
                  <a:gd name="T61" fmla="*/ 308 h 338"/>
                  <a:gd name="T62" fmla="*/ 302 w 468"/>
                  <a:gd name="T63" fmla="*/ 312 h 338"/>
                  <a:gd name="T64" fmla="*/ 241 w 468"/>
                  <a:gd name="T65" fmla="*/ 293 h 338"/>
                  <a:gd name="T66" fmla="*/ 236 w 468"/>
                  <a:gd name="T67" fmla="*/ 259 h 338"/>
                  <a:gd name="T68" fmla="*/ 204 w 468"/>
                  <a:gd name="T69" fmla="*/ 284 h 338"/>
                  <a:gd name="T70" fmla="*/ 160 w 468"/>
                  <a:gd name="T71" fmla="*/ 259 h 338"/>
                  <a:gd name="T72" fmla="*/ 140 w 468"/>
                  <a:gd name="T73" fmla="*/ 233 h 338"/>
                  <a:gd name="T74" fmla="*/ 123 w 468"/>
                  <a:gd name="T75" fmla="*/ 211 h 338"/>
                  <a:gd name="T76" fmla="*/ 89 w 468"/>
                  <a:gd name="T77" fmla="*/ 238 h 338"/>
                  <a:gd name="T78" fmla="*/ 58 w 468"/>
                  <a:gd name="T79" fmla="*/ 220 h 338"/>
                  <a:gd name="T80" fmla="*/ 26 w 468"/>
                  <a:gd name="T81" fmla="*/ 201 h 338"/>
                  <a:gd name="T82" fmla="*/ 26 w 468"/>
                  <a:gd name="T83" fmla="*/ 172 h 338"/>
                  <a:gd name="T84" fmla="*/ 29 w 468"/>
                  <a:gd name="T85" fmla="*/ 129 h 338"/>
                  <a:gd name="T86" fmla="*/ 3 w 468"/>
                  <a:gd name="T87" fmla="*/ 83 h 338"/>
                  <a:gd name="T88" fmla="*/ 3 w 468"/>
                  <a:gd name="T89" fmla="*/ 46 h 338"/>
                  <a:gd name="T90" fmla="*/ 16 w 468"/>
                  <a:gd name="T91" fmla="*/ 18 h 338"/>
                  <a:gd name="T92" fmla="*/ 40 w 468"/>
                  <a:gd name="T93" fmla="*/ 1 h 338"/>
                  <a:gd name="T94" fmla="*/ 71 w 468"/>
                  <a:gd name="T95" fmla="*/ 0 h 338"/>
                  <a:gd name="T96" fmla="*/ 99 w 468"/>
                  <a:gd name="T97" fmla="*/ 7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8" h="338">
                    <a:moveTo>
                      <a:pt x="116" y="22"/>
                    </a:moveTo>
                    <a:lnTo>
                      <a:pt x="123" y="22"/>
                    </a:lnTo>
                    <a:lnTo>
                      <a:pt x="132" y="22"/>
                    </a:lnTo>
                    <a:lnTo>
                      <a:pt x="138" y="19"/>
                    </a:lnTo>
                    <a:lnTo>
                      <a:pt x="144" y="13"/>
                    </a:lnTo>
                    <a:lnTo>
                      <a:pt x="153" y="12"/>
                    </a:lnTo>
                    <a:lnTo>
                      <a:pt x="165" y="12"/>
                    </a:lnTo>
                    <a:lnTo>
                      <a:pt x="174" y="10"/>
                    </a:lnTo>
                    <a:lnTo>
                      <a:pt x="186" y="10"/>
                    </a:lnTo>
                    <a:lnTo>
                      <a:pt x="196" y="10"/>
                    </a:lnTo>
                    <a:lnTo>
                      <a:pt x="206" y="13"/>
                    </a:lnTo>
                    <a:lnTo>
                      <a:pt x="214" y="18"/>
                    </a:lnTo>
                    <a:lnTo>
                      <a:pt x="223" y="28"/>
                    </a:lnTo>
                    <a:lnTo>
                      <a:pt x="220" y="35"/>
                    </a:lnTo>
                    <a:lnTo>
                      <a:pt x="214" y="40"/>
                    </a:lnTo>
                    <a:lnTo>
                      <a:pt x="205" y="40"/>
                    </a:lnTo>
                    <a:lnTo>
                      <a:pt x="198" y="41"/>
                    </a:lnTo>
                    <a:lnTo>
                      <a:pt x="187" y="40"/>
                    </a:lnTo>
                    <a:lnTo>
                      <a:pt x="180" y="41"/>
                    </a:lnTo>
                    <a:lnTo>
                      <a:pt x="172" y="46"/>
                    </a:lnTo>
                    <a:lnTo>
                      <a:pt x="171" y="56"/>
                    </a:lnTo>
                    <a:lnTo>
                      <a:pt x="184" y="64"/>
                    </a:lnTo>
                    <a:lnTo>
                      <a:pt x="198" y="73"/>
                    </a:lnTo>
                    <a:lnTo>
                      <a:pt x="212" y="80"/>
                    </a:lnTo>
                    <a:lnTo>
                      <a:pt x="229" y="86"/>
                    </a:lnTo>
                    <a:lnTo>
                      <a:pt x="244" y="89"/>
                    </a:lnTo>
                    <a:lnTo>
                      <a:pt x="260" y="92"/>
                    </a:lnTo>
                    <a:lnTo>
                      <a:pt x="278" y="90"/>
                    </a:lnTo>
                    <a:lnTo>
                      <a:pt x="297" y="90"/>
                    </a:lnTo>
                    <a:lnTo>
                      <a:pt x="297" y="102"/>
                    </a:lnTo>
                    <a:lnTo>
                      <a:pt x="288" y="113"/>
                    </a:lnTo>
                    <a:lnTo>
                      <a:pt x="281" y="122"/>
                    </a:lnTo>
                    <a:lnTo>
                      <a:pt x="285" y="132"/>
                    </a:lnTo>
                    <a:lnTo>
                      <a:pt x="294" y="131"/>
                    </a:lnTo>
                    <a:lnTo>
                      <a:pt x="303" y="129"/>
                    </a:lnTo>
                    <a:lnTo>
                      <a:pt x="312" y="126"/>
                    </a:lnTo>
                    <a:lnTo>
                      <a:pt x="323" y="123"/>
                    </a:lnTo>
                    <a:lnTo>
                      <a:pt x="332" y="120"/>
                    </a:lnTo>
                    <a:lnTo>
                      <a:pt x="340" y="122"/>
                    </a:lnTo>
                    <a:lnTo>
                      <a:pt x="349" y="125"/>
                    </a:lnTo>
                    <a:lnTo>
                      <a:pt x="358" y="132"/>
                    </a:lnTo>
                    <a:lnTo>
                      <a:pt x="358" y="146"/>
                    </a:lnTo>
                    <a:lnTo>
                      <a:pt x="349" y="146"/>
                    </a:lnTo>
                    <a:lnTo>
                      <a:pt x="342" y="147"/>
                    </a:lnTo>
                    <a:lnTo>
                      <a:pt x="336" y="152"/>
                    </a:lnTo>
                    <a:lnTo>
                      <a:pt x="332" y="157"/>
                    </a:lnTo>
                    <a:lnTo>
                      <a:pt x="335" y="165"/>
                    </a:lnTo>
                    <a:lnTo>
                      <a:pt x="340" y="171"/>
                    </a:lnTo>
                    <a:lnTo>
                      <a:pt x="346" y="177"/>
                    </a:lnTo>
                    <a:lnTo>
                      <a:pt x="352" y="184"/>
                    </a:lnTo>
                    <a:lnTo>
                      <a:pt x="360" y="183"/>
                    </a:lnTo>
                    <a:lnTo>
                      <a:pt x="369" y="180"/>
                    </a:lnTo>
                    <a:lnTo>
                      <a:pt x="376" y="177"/>
                    </a:lnTo>
                    <a:lnTo>
                      <a:pt x="385" y="175"/>
                    </a:lnTo>
                    <a:lnTo>
                      <a:pt x="391" y="172"/>
                    </a:lnTo>
                    <a:lnTo>
                      <a:pt x="399" y="175"/>
                    </a:lnTo>
                    <a:lnTo>
                      <a:pt x="406" y="180"/>
                    </a:lnTo>
                    <a:lnTo>
                      <a:pt x="413" y="192"/>
                    </a:lnTo>
                    <a:lnTo>
                      <a:pt x="396" y="213"/>
                    </a:lnTo>
                    <a:lnTo>
                      <a:pt x="402" y="221"/>
                    </a:lnTo>
                    <a:lnTo>
                      <a:pt x="409" y="226"/>
                    </a:lnTo>
                    <a:lnTo>
                      <a:pt x="418" y="226"/>
                    </a:lnTo>
                    <a:lnTo>
                      <a:pt x="428" y="224"/>
                    </a:lnTo>
                    <a:lnTo>
                      <a:pt x="436" y="223"/>
                    </a:lnTo>
                    <a:lnTo>
                      <a:pt x="443" y="224"/>
                    </a:lnTo>
                    <a:lnTo>
                      <a:pt x="446" y="230"/>
                    </a:lnTo>
                    <a:lnTo>
                      <a:pt x="448" y="247"/>
                    </a:lnTo>
                    <a:lnTo>
                      <a:pt x="440" y="248"/>
                    </a:lnTo>
                    <a:lnTo>
                      <a:pt x="436" y="253"/>
                    </a:lnTo>
                    <a:lnTo>
                      <a:pt x="431" y="257"/>
                    </a:lnTo>
                    <a:lnTo>
                      <a:pt x="427" y="262"/>
                    </a:lnTo>
                    <a:lnTo>
                      <a:pt x="433" y="271"/>
                    </a:lnTo>
                    <a:lnTo>
                      <a:pt x="443" y="272"/>
                    </a:lnTo>
                    <a:lnTo>
                      <a:pt x="457" y="272"/>
                    </a:lnTo>
                    <a:lnTo>
                      <a:pt x="468" y="280"/>
                    </a:lnTo>
                    <a:lnTo>
                      <a:pt x="468" y="291"/>
                    </a:lnTo>
                    <a:lnTo>
                      <a:pt x="466" y="299"/>
                    </a:lnTo>
                    <a:lnTo>
                      <a:pt x="458" y="303"/>
                    </a:lnTo>
                    <a:lnTo>
                      <a:pt x="451" y="306"/>
                    </a:lnTo>
                    <a:lnTo>
                      <a:pt x="440" y="308"/>
                    </a:lnTo>
                    <a:lnTo>
                      <a:pt x="433" y="312"/>
                    </a:lnTo>
                    <a:lnTo>
                      <a:pt x="427" y="320"/>
                    </a:lnTo>
                    <a:lnTo>
                      <a:pt x="427" y="333"/>
                    </a:lnTo>
                    <a:lnTo>
                      <a:pt x="413" y="338"/>
                    </a:lnTo>
                    <a:lnTo>
                      <a:pt x="403" y="338"/>
                    </a:lnTo>
                    <a:lnTo>
                      <a:pt x="391" y="336"/>
                    </a:lnTo>
                    <a:lnTo>
                      <a:pt x="381" y="335"/>
                    </a:lnTo>
                    <a:lnTo>
                      <a:pt x="367" y="330"/>
                    </a:lnTo>
                    <a:lnTo>
                      <a:pt x="355" y="329"/>
                    </a:lnTo>
                    <a:lnTo>
                      <a:pt x="343" y="327"/>
                    </a:lnTo>
                    <a:lnTo>
                      <a:pt x="332" y="329"/>
                    </a:lnTo>
                    <a:lnTo>
                      <a:pt x="329" y="317"/>
                    </a:lnTo>
                    <a:lnTo>
                      <a:pt x="324" y="308"/>
                    </a:lnTo>
                    <a:lnTo>
                      <a:pt x="315" y="306"/>
                    </a:lnTo>
                    <a:lnTo>
                      <a:pt x="308" y="308"/>
                    </a:lnTo>
                    <a:lnTo>
                      <a:pt x="302" y="312"/>
                    </a:lnTo>
                    <a:lnTo>
                      <a:pt x="297" y="317"/>
                    </a:lnTo>
                    <a:lnTo>
                      <a:pt x="242" y="308"/>
                    </a:lnTo>
                    <a:lnTo>
                      <a:pt x="241" y="293"/>
                    </a:lnTo>
                    <a:lnTo>
                      <a:pt x="241" y="281"/>
                    </a:lnTo>
                    <a:lnTo>
                      <a:pt x="239" y="268"/>
                    </a:lnTo>
                    <a:lnTo>
                      <a:pt x="236" y="259"/>
                    </a:lnTo>
                    <a:lnTo>
                      <a:pt x="227" y="269"/>
                    </a:lnTo>
                    <a:lnTo>
                      <a:pt x="217" y="280"/>
                    </a:lnTo>
                    <a:lnTo>
                      <a:pt x="204" y="284"/>
                    </a:lnTo>
                    <a:lnTo>
                      <a:pt x="190" y="287"/>
                    </a:lnTo>
                    <a:lnTo>
                      <a:pt x="175" y="272"/>
                    </a:lnTo>
                    <a:lnTo>
                      <a:pt x="160" y="259"/>
                    </a:lnTo>
                    <a:lnTo>
                      <a:pt x="151" y="250"/>
                    </a:lnTo>
                    <a:lnTo>
                      <a:pt x="145" y="242"/>
                    </a:lnTo>
                    <a:lnTo>
                      <a:pt x="140" y="233"/>
                    </a:lnTo>
                    <a:lnTo>
                      <a:pt x="135" y="224"/>
                    </a:lnTo>
                    <a:lnTo>
                      <a:pt x="129" y="217"/>
                    </a:lnTo>
                    <a:lnTo>
                      <a:pt x="123" y="211"/>
                    </a:lnTo>
                    <a:lnTo>
                      <a:pt x="116" y="207"/>
                    </a:lnTo>
                    <a:lnTo>
                      <a:pt x="107" y="207"/>
                    </a:lnTo>
                    <a:lnTo>
                      <a:pt x="89" y="238"/>
                    </a:lnTo>
                    <a:lnTo>
                      <a:pt x="78" y="230"/>
                    </a:lnTo>
                    <a:lnTo>
                      <a:pt x="68" y="226"/>
                    </a:lnTo>
                    <a:lnTo>
                      <a:pt x="58" y="220"/>
                    </a:lnTo>
                    <a:lnTo>
                      <a:pt x="47" y="216"/>
                    </a:lnTo>
                    <a:lnTo>
                      <a:pt x="35" y="208"/>
                    </a:lnTo>
                    <a:lnTo>
                      <a:pt x="26" y="201"/>
                    </a:lnTo>
                    <a:lnTo>
                      <a:pt x="19" y="192"/>
                    </a:lnTo>
                    <a:lnTo>
                      <a:pt x="14" y="184"/>
                    </a:lnTo>
                    <a:lnTo>
                      <a:pt x="26" y="172"/>
                    </a:lnTo>
                    <a:lnTo>
                      <a:pt x="34" y="157"/>
                    </a:lnTo>
                    <a:lnTo>
                      <a:pt x="34" y="141"/>
                    </a:lnTo>
                    <a:lnTo>
                      <a:pt x="29" y="129"/>
                    </a:lnTo>
                    <a:lnTo>
                      <a:pt x="16" y="113"/>
                    </a:lnTo>
                    <a:lnTo>
                      <a:pt x="9" y="98"/>
                    </a:lnTo>
                    <a:lnTo>
                      <a:pt x="3" y="83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3" y="46"/>
                    </a:lnTo>
                    <a:lnTo>
                      <a:pt x="6" y="35"/>
                    </a:lnTo>
                    <a:lnTo>
                      <a:pt x="11" y="26"/>
                    </a:lnTo>
                    <a:lnTo>
                      <a:pt x="16" y="18"/>
                    </a:lnTo>
                    <a:lnTo>
                      <a:pt x="23" y="10"/>
                    </a:lnTo>
                    <a:lnTo>
                      <a:pt x="31" y="4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1" y="1"/>
                    </a:lnTo>
                    <a:lnTo>
                      <a:pt x="90" y="1"/>
                    </a:lnTo>
                    <a:lnTo>
                      <a:pt x="99" y="7"/>
                    </a:lnTo>
                    <a:lnTo>
                      <a:pt x="107" y="12"/>
                    </a:lnTo>
                    <a:lnTo>
                      <a:pt x="116" y="22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2" name="Freeform 99"/>
              <p:cNvSpPr>
                <a:spLocks/>
              </p:cNvSpPr>
              <p:nvPr/>
            </p:nvSpPr>
            <p:spPr bwMode="auto">
              <a:xfrm>
                <a:off x="-247" y="2449"/>
                <a:ext cx="15" cy="14"/>
              </a:xfrm>
              <a:custGeom>
                <a:avLst/>
                <a:gdLst>
                  <a:gd name="T0" fmla="*/ 31 w 31"/>
                  <a:gd name="T1" fmla="*/ 1 h 28"/>
                  <a:gd name="T2" fmla="*/ 28 w 31"/>
                  <a:gd name="T3" fmla="*/ 9 h 28"/>
                  <a:gd name="T4" fmla="*/ 24 w 31"/>
                  <a:gd name="T5" fmla="*/ 15 h 28"/>
                  <a:gd name="T6" fmla="*/ 16 w 31"/>
                  <a:gd name="T7" fmla="*/ 21 h 28"/>
                  <a:gd name="T8" fmla="*/ 12 w 31"/>
                  <a:gd name="T9" fmla="*/ 28 h 28"/>
                  <a:gd name="T10" fmla="*/ 0 w 31"/>
                  <a:gd name="T11" fmla="*/ 16 h 28"/>
                  <a:gd name="T12" fmla="*/ 4 w 31"/>
                  <a:gd name="T13" fmla="*/ 7 h 28"/>
                  <a:gd name="T14" fmla="*/ 12 w 31"/>
                  <a:gd name="T15" fmla="*/ 3 h 28"/>
                  <a:gd name="T16" fmla="*/ 21 w 31"/>
                  <a:gd name="T17" fmla="*/ 0 h 28"/>
                  <a:gd name="T18" fmla="*/ 31 w 31"/>
                  <a:gd name="T1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8">
                    <a:moveTo>
                      <a:pt x="31" y="1"/>
                    </a:moveTo>
                    <a:lnTo>
                      <a:pt x="28" y="9"/>
                    </a:lnTo>
                    <a:lnTo>
                      <a:pt x="24" y="15"/>
                    </a:lnTo>
                    <a:lnTo>
                      <a:pt x="16" y="21"/>
                    </a:lnTo>
                    <a:lnTo>
                      <a:pt x="12" y="28"/>
                    </a:lnTo>
                    <a:lnTo>
                      <a:pt x="0" y="16"/>
                    </a:lnTo>
                    <a:lnTo>
                      <a:pt x="4" y="7"/>
                    </a:lnTo>
                    <a:lnTo>
                      <a:pt x="12" y="3"/>
                    </a:lnTo>
                    <a:lnTo>
                      <a:pt x="21" y="0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3" name="Freeform 100"/>
              <p:cNvSpPr>
                <a:spLocks/>
              </p:cNvSpPr>
              <p:nvPr/>
            </p:nvSpPr>
            <p:spPr bwMode="auto">
              <a:xfrm>
                <a:off x="-376" y="2471"/>
                <a:ext cx="67" cy="112"/>
              </a:xfrm>
              <a:custGeom>
                <a:avLst/>
                <a:gdLst>
                  <a:gd name="T0" fmla="*/ 52 w 134"/>
                  <a:gd name="T1" fmla="*/ 164 h 225"/>
                  <a:gd name="T2" fmla="*/ 134 w 134"/>
                  <a:gd name="T3" fmla="*/ 225 h 225"/>
                  <a:gd name="T4" fmla="*/ 107 w 134"/>
                  <a:gd name="T5" fmla="*/ 222 h 225"/>
                  <a:gd name="T6" fmla="*/ 87 w 134"/>
                  <a:gd name="T7" fmla="*/ 214 h 225"/>
                  <a:gd name="T8" fmla="*/ 69 w 134"/>
                  <a:gd name="T9" fmla="*/ 203 h 225"/>
                  <a:gd name="T10" fmla="*/ 55 w 134"/>
                  <a:gd name="T11" fmla="*/ 186 h 225"/>
                  <a:gd name="T12" fmla="*/ 42 w 134"/>
                  <a:gd name="T13" fmla="*/ 167 h 225"/>
                  <a:gd name="T14" fmla="*/ 31 w 134"/>
                  <a:gd name="T15" fmla="*/ 147 h 225"/>
                  <a:gd name="T16" fmla="*/ 21 w 134"/>
                  <a:gd name="T17" fmla="*/ 127 h 225"/>
                  <a:gd name="T18" fmla="*/ 12 w 134"/>
                  <a:gd name="T19" fmla="*/ 109 h 225"/>
                  <a:gd name="T20" fmla="*/ 6 w 134"/>
                  <a:gd name="T21" fmla="*/ 95 h 225"/>
                  <a:gd name="T22" fmla="*/ 3 w 134"/>
                  <a:gd name="T23" fmla="*/ 83 h 225"/>
                  <a:gd name="T24" fmla="*/ 0 w 134"/>
                  <a:gd name="T25" fmla="*/ 70 h 225"/>
                  <a:gd name="T26" fmla="*/ 0 w 134"/>
                  <a:gd name="T27" fmla="*/ 57 h 225"/>
                  <a:gd name="T28" fmla="*/ 0 w 134"/>
                  <a:gd name="T29" fmla="*/ 40 h 225"/>
                  <a:gd name="T30" fmla="*/ 2 w 134"/>
                  <a:gd name="T31" fmla="*/ 27 h 225"/>
                  <a:gd name="T32" fmla="*/ 3 w 134"/>
                  <a:gd name="T33" fmla="*/ 12 h 225"/>
                  <a:gd name="T34" fmla="*/ 6 w 134"/>
                  <a:gd name="T35" fmla="*/ 0 h 225"/>
                  <a:gd name="T36" fmla="*/ 8 w 134"/>
                  <a:gd name="T37" fmla="*/ 21 h 225"/>
                  <a:gd name="T38" fmla="*/ 11 w 134"/>
                  <a:gd name="T39" fmla="*/ 43 h 225"/>
                  <a:gd name="T40" fmla="*/ 11 w 134"/>
                  <a:gd name="T41" fmla="*/ 64 h 225"/>
                  <a:gd name="T42" fmla="*/ 15 w 134"/>
                  <a:gd name="T43" fmla="*/ 86 h 225"/>
                  <a:gd name="T44" fmla="*/ 18 w 134"/>
                  <a:gd name="T45" fmla="*/ 106 h 225"/>
                  <a:gd name="T46" fmla="*/ 25 w 134"/>
                  <a:gd name="T47" fmla="*/ 127 h 225"/>
                  <a:gd name="T48" fmla="*/ 36 w 134"/>
                  <a:gd name="T49" fmla="*/ 144 h 225"/>
                  <a:gd name="T50" fmla="*/ 52 w 134"/>
                  <a:gd name="T51" fmla="*/ 16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4" h="225">
                    <a:moveTo>
                      <a:pt x="52" y="164"/>
                    </a:moveTo>
                    <a:lnTo>
                      <a:pt x="134" y="225"/>
                    </a:lnTo>
                    <a:lnTo>
                      <a:pt x="107" y="222"/>
                    </a:lnTo>
                    <a:lnTo>
                      <a:pt x="87" y="214"/>
                    </a:lnTo>
                    <a:lnTo>
                      <a:pt x="69" y="203"/>
                    </a:lnTo>
                    <a:lnTo>
                      <a:pt x="55" y="186"/>
                    </a:lnTo>
                    <a:lnTo>
                      <a:pt x="42" y="167"/>
                    </a:lnTo>
                    <a:lnTo>
                      <a:pt x="31" y="147"/>
                    </a:lnTo>
                    <a:lnTo>
                      <a:pt x="21" y="127"/>
                    </a:lnTo>
                    <a:lnTo>
                      <a:pt x="12" y="109"/>
                    </a:lnTo>
                    <a:lnTo>
                      <a:pt x="6" y="95"/>
                    </a:lnTo>
                    <a:lnTo>
                      <a:pt x="3" y="83"/>
                    </a:lnTo>
                    <a:lnTo>
                      <a:pt x="0" y="70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2" y="27"/>
                    </a:lnTo>
                    <a:lnTo>
                      <a:pt x="3" y="12"/>
                    </a:lnTo>
                    <a:lnTo>
                      <a:pt x="6" y="0"/>
                    </a:lnTo>
                    <a:lnTo>
                      <a:pt x="8" y="21"/>
                    </a:lnTo>
                    <a:lnTo>
                      <a:pt x="11" y="43"/>
                    </a:lnTo>
                    <a:lnTo>
                      <a:pt x="11" y="64"/>
                    </a:lnTo>
                    <a:lnTo>
                      <a:pt x="15" y="86"/>
                    </a:lnTo>
                    <a:lnTo>
                      <a:pt x="18" y="106"/>
                    </a:lnTo>
                    <a:lnTo>
                      <a:pt x="25" y="127"/>
                    </a:lnTo>
                    <a:lnTo>
                      <a:pt x="36" y="144"/>
                    </a:lnTo>
                    <a:lnTo>
                      <a:pt x="52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4" name="Freeform 101"/>
              <p:cNvSpPr>
                <a:spLocks/>
              </p:cNvSpPr>
              <p:nvPr/>
            </p:nvSpPr>
            <p:spPr bwMode="auto">
              <a:xfrm>
                <a:off x="-214" y="2468"/>
                <a:ext cx="25" cy="19"/>
              </a:xfrm>
              <a:custGeom>
                <a:avLst/>
                <a:gdLst>
                  <a:gd name="T0" fmla="*/ 49 w 49"/>
                  <a:gd name="T1" fmla="*/ 32 h 37"/>
                  <a:gd name="T2" fmla="*/ 41 w 49"/>
                  <a:gd name="T3" fmla="*/ 37 h 37"/>
                  <a:gd name="T4" fmla="*/ 34 w 49"/>
                  <a:gd name="T5" fmla="*/ 37 h 37"/>
                  <a:gd name="T6" fmla="*/ 26 w 49"/>
                  <a:gd name="T7" fmla="*/ 35 h 37"/>
                  <a:gd name="T8" fmla="*/ 19 w 49"/>
                  <a:gd name="T9" fmla="*/ 32 h 37"/>
                  <a:gd name="T10" fmla="*/ 0 w 49"/>
                  <a:gd name="T11" fmla="*/ 11 h 37"/>
                  <a:gd name="T12" fmla="*/ 6 w 49"/>
                  <a:gd name="T13" fmla="*/ 1 h 37"/>
                  <a:gd name="T14" fmla="*/ 13 w 49"/>
                  <a:gd name="T15" fmla="*/ 0 h 37"/>
                  <a:gd name="T16" fmla="*/ 19 w 49"/>
                  <a:gd name="T17" fmla="*/ 1 h 37"/>
                  <a:gd name="T18" fmla="*/ 26 w 49"/>
                  <a:gd name="T19" fmla="*/ 9 h 37"/>
                  <a:gd name="T20" fmla="*/ 32 w 49"/>
                  <a:gd name="T21" fmla="*/ 14 h 37"/>
                  <a:gd name="T22" fmla="*/ 38 w 49"/>
                  <a:gd name="T23" fmla="*/ 22 h 37"/>
                  <a:gd name="T24" fmla="*/ 43 w 49"/>
                  <a:gd name="T25" fmla="*/ 28 h 37"/>
                  <a:gd name="T26" fmla="*/ 49 w 49"/>
                  <a:gd name="T2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37">
                    <a:moveTo>
                      <a:pt x="49" y="32"/>
                    </a:moveTo>
                    <a:lnTo>
                      <a:pt x="41" y="37"/>
                    </a:lnTo>
                    <a:lnTo>
                      <a:pt x="34" y="37"/>
                    </a:lnTo>
                    <a:lnTo>
                      <a:pt x="26" y="35"/>
                    </a:lnTo>
                    <a:lnTo>
                      <a:pt x="19" y="32"/>
                    </a:lnTo>
                    <a:lnTo>
                      <a:pt x="0" y="11"/>
                    </a:lnTo>
                    <a:lnTo>
                      <a:pt x="6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6" y="9"/>
                    </a:lnTo>
                    <a:lnTo>
                      <a:pt x="32" y="14"/>
                    </a:lnTo>
                    <a:lnTo>
                      <a:pt x="38" y="22"/>
                    </a:lnTo>
                    <a:lnTo>
                      <a:pt x="43" y="28"/>
                    </a:lnTo>
                    <a:lnTo>
                      <a:pt x="49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5" name="Freeform 102"/>
              <p:cNvSpPr>
                <a:spLocks/>
              </p:cNvSpPr>
              <p:nvPr/>
            </p:nvSpPr>
            <p:spPr bwMode="auto">
              <a:xfrm>
                <a:off x="-173" y="2502"/>
                <a:ext cx="13" cy="10"/>
              </a:xfrm>
              <a:custGeom>
                <a:avLst/>
                <a:gdLst>
                  <a:gd name="T0" fmla="*/ 27 w 27"/>
                  <a:gd name="T1" fmla="*/ 6 h 20"/>
                  <a:gd name="T2" fmla="*/ 21 w 27"/>
                  <a:gd name="T3" fmla="*/ 13 h 20"/>
                  <a:gd name="T4" fmla="*/ 15 w 27"/>
                  <a:gd name="T5" fmla="*/ 20 h 20"/>
                  <a:gd name="T6" fmla="*/ 6 w 27"/>
                  <a:gd name="T7" fmla="*/ 20 h 20"/>
                  <a:gd name="T8" fmla="*/ 0 w 27"/>
                  <a:gd name="T9" fmla="*/ 17 h 20"/>
                  <a:gd name="T10" fmla="*/ 15 w 27"/>
                  <a:gd name="T11" fmla="*/ 0 h 20"/>
                  <a:gd name="T12" fmla="*/ 19 w 27"/>
                  <a:gd name="T13" fmla="*/ 6 h 20"/>
                  <a:gd name="T14" fmla="*/ 27 w 27"/>
                  <a:gd name="T1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0">
                    <a:moveTo>
                      <a:pt x="27" y="6"/>
                    </a:moveTo>
                    <a:lnTo>
                      <a:pt x="21" y="13"/>
                    </a:lnTo>
                    <a:lnTo>
                      <a:pt x="15" y="20"/>
                    </a:lnTo>
                    <a:lnTo>
                      <a:pt x="6" y="20"/>
                    </a:lnTo>
                    <a:lnTo>
                      <a:pt x="0" y="17"/>
                    </a:lnTo>
                    <a:lnTo>
                      <a:pt x="15" y="0"/>
                    </a:lnTo>
                    <a:lnTo>
                      <a:pt x="19" y="6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6" name="Freeform 103"/>
              <p:cNvSpPr>
                <a:spLocks/>
              </p:cNvSpPr>
              <p:nvPr/>
            </p:nvSpPr>
            <p:spPr bwMode="auto">
              <a:xfrm>
                <a:off x="-407" y="2541"/>
                <a:ext cx="20" cy="39"/>
              </a:xfrm>
              <a:custGeom>
                <a:avLst/>
                <a:gdLst>
                  <a:gd name="T0" fmla="*/ 40 w 40"/>
                  <a:gd name="T1" fmla="*/ 78 h 78"/>
                  <a:gd name="T2" fmla="*/ 28 w 40"/>
                  <a:gd name="T3" fmla="*/ 69 h 78"/>
                  <a:gd name="T4" fmla="*/ 20 w 40"/>
                  <a:gd name="T5" fmla="*/ 60 h 78"/>
                  <a:gd name="T6" fmla="*/ 13 w 40"/>
                  <a:gd name="T7" fmla="*/ 51 h 78"/>
                  <a:gd name="T8" fmla="*/ 9 w 40"/>
                  <a:gd name="T9" fmla="*/ 42 h 78"/>
                  <a:gd name="T10" fmla="*/ 4 w 40"/>
                  <a:gd name="T11" fmla="*/ 30 h 78"/>
                  <a:gd name="T12" fmla="*/ 1 w 40"/>
                  <a:gd name="T13" fmla="*/ 21 h 78"/>
                  <a:gd name="T14" fmla="*/ 0 w 40"/>
                  <a:gd name="T15" fmla="*/ 9 h 78"/>
                  <a:gd name="T16" fmla="*/ 0 w 40"/>
                  <a:gd name="T17" fmla="*/ 0 h 78"/>
                  <a:gd name="T18" fmla="*/ 40 w 4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8">
                    <a:moveTo>
                      <a:pt x="40" y="78"/>
                    </a:moveTo>
                    <a:lnTo>
                      <a:pt x="28" y="69"/>
                    </a:lnTo>
                    <a:lnTo>
                      <a:pt x="20" y="60"/>
                    </a:lnTo>
                    <a:lnTo>
                      <a:pt x="13" y="51"/>
                    </a:lnTo>
                    <a:lnTo>
                      <a:pt x="9" y="42"/>
                    </a:lnTo>
                    <a:lnTo>
                      <a:pt x="4" y="30"/>
                    </a:lnTo>
                    <a:lnTo>
                      <a:pt x="1" y="21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4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7" name="Freeform 104"/>
              <p:cNvSpPr>
                <a:spLocks/>
              </p:cNvSpPr>
              <p:nvPr/>
            </p:nvSpPr>
            <p:spPr bwMode="auto">
              <a:xfrm>
                <a:off x="-272" y="2606"/>
                <a:ext cx="17" cy="7"/>
              </a:xfrm>
              <a:custGeom>
                <a:avLst/>
                <a:gdLst>
                  <a:gd name="T0" fmla="*/ 34 w 34"/>
                  <a:gd name="T1" fmla="*/ 9 h 15"/>
                  <a:gd name="T2" fmla="*/ 25 w 34"/>
                  <a:gd name="T3" fmla="*/ 12 h 15"/>
                  <a:gd name="T4" fmla="*/ 17 w 34"/>
                  <a:gd name="T5" fmla="*/ 13 h 15"/>
                  <a:gd name="T6" fmla="*/ 9 w 34"/>
                  <a:gd name="T7" fmla="*/ 13 h 15"/>
                  <a:gd name="T8" fmla="*/ 0 w 34"/>
                  <a:gd name="T9" fmla="*/ 15 h 15"/>
                  <a:gd name="T10" fmla="*/ 0 w 34"/>
                  <a:gd name="T11" fmla="*/ 0 h 15"/>
                  <a:gd name="T12" fmla="*/ 7 w 34"/>
                  <a:gd name="T13" fmla="*/ 3 h 15"/>
                  <a:gd name="T14" fmla="*/ 16 w 34"/>
                  <a:gd name="T15" fmla="*/ 4 h 15"/>
                  <a:gd name="T16" fmla="*/ 25 w 34"/>
                  <a:gd name="T17" fmla="*/ 6 h 15"/>
                  <a:gd name="T18" fmla="*/ 34 w 34"/>
                  <a:gd name="T1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5">
                    <a:moveTo>
                      <a:pt x="34" y="9"/>
                    </a:moveTo>
                    <a:lnTo>
                      <a:pt x="25" y="12"/>
                    </a:lnTo>
                    <a:lnTo>
                      <a:pt x="17" y="13"/>
                    </a:lnTo>
                    <a:lnTo>
                      <a:pt x="9" y="13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16" y="4"/>
                    </a:lnTo>
                    <a:lnTo>
                      <a:pt x="25" y="6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098" name="TextBox 2097"/>
            <p:cNvSpPr txBox="1"/>
            <p:nvPr/>
          </p:nvSpPr>
          <p:spPr>
            <a:xfrm>
              <a:off x="-1143379" y="1676280"/>
              <a:ext cx="1404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THE</a:t>
              </a:r>
            </a:p>
            <a:p>
              <a:pPr algn="ctr"/>
              <a:r>
                <a:rPr lang="en-GB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LAW</a:t>
              </a:r>
              <a:endPara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8371952" y="6324122"/>
            <a:ext cx="376512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758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k\AppData\Local\Microsoft\Windows\Temporary Internet Files\Content.IE5\Z8D90MWR\MC900440405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9" b="865"/>
          <a:stretch/>
        </p:blipFill>
        <p:spPr bwMode="auto">
          <a:xfrm>
            <a:off x="2771800" y="8353"/>
            <a:ext cx="3600400" cy="15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51636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Ecclesiastes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UNDER THE SUN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87624" y="2619648"/>
            <a:ext cx="273630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NO REDEMPTION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92080" y="2619648"/>
            <a:ext cx="273630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NO HOPE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87624" y="4606145"/>
            <a:ext cx="273630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VANITY OF VANITIES – ALL IS VANITY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36096" y="4641123"/>
            <a:ext cx="259228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DISMAL FAILURE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1952" y="6324122"/>
            <a:ext cx="376512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797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1367</TotalTime>
  <Words>233</Words>
  <Application>Microsoft Office PowerPoint</Application>
  <PresentationFormat>On-screen Show (4:3)</PresentationFormat>
  <Paragraphs>84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95</cp:revision>
  <dcterms:created xsi:type="dcterms:W3CDTF">2014-11-15T09:16:24Z</dcterms:created>
  <dcterms:modified xsi:type="dcterms:W3CDTF">2018-04-18T19:24:04Z</dcterms:modified>
</cp:coreProperties>
</file>