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6" autoAdjust="0"/>
  </p:normalViewPr>
  <p:slideViewPr>
    <p:cSldViewPr>
      <p:cViewPr>
        <p:scale>
          <a:sx n="40" d="100"/>
          <a:sy n="40" d="100"/>
        </p:scale>
        <p:origin x="-84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4F4E1-060D-4239-9D08-5D251881D0D5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A21B-2E2A-479E-A924-2A71D5F5E3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69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Proverbs 4 v. 14 – the path of the wicked</a:t>
            </a:r>
          </a:p>
          <a:p>
            <a:r>
              <a:rPr lang="en-GB" dirty="0" smtClean="0"/>
              <a:t>Proverbs 11 v. 1 – dishonest scales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Proverbs 14 v. 9 – keep away from sin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Proverbs 14 v. 12</a:t>
            </a:r>
            <a:r>
              <a:rPr lang="en-GB" baseline="0" dirty="0" smtClean="0"/>
              <a:t> – the wrong way to go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Proverbs 27 v. 12 – don’t boast about tomorrow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WARNINGS – disregard at your peril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3A21B-2E2A-479E-A924-2A71D5F5E30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91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Proverbs 1 v. 7 – Wisdom starts with the fear</a:t>
            </a:r>
            <a:r>
              <a:rPr lang="en-GB" baseline="0" dirty="0" smtClean="0"/>
              <a:t> of the LORD</a:t>
            </a:r>
          </a:p>
          <a:p>
            <a:r>
              <a:rPr lang="en-GB" baseline="0" dirty="0" smtClean="0"/>
              <a:t>Proverbs 8 v. 33 – Hear instruction and be wise</a:t>
            </a:r>
          </a:p>
          <a:p>
            <a:r>
              <a:rPr lang="en-GB" baseline="0" dirty="0" smtClean="0"/>
              <a:t>Proverbs 18 v. 10 – The name of the LORD is a strong tower</a:t>
            </a:r>
          </a:p>
          <a:p>
            <a:r>
              <a:rPr lang="en-GB" baseline="0" dirty="0" smtClean="0"/>
              <a:t>Proverbs 3 v. 5 – Trust in the LORD with all your heart</a:t>
            </a:r>
          </a:p>
          <a:p>
            <a:r>
              <a:rPr lang="en-GB" baseline="0" dirty="0" smtClean="0"/>
              <a:t>Proverbs 18 v. 24 – the LORD will not disappoint - ..there is a friend who sticks closer than a brother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3A21B-2E2A-479E-A924-2A71D5F5E30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04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WISDOM</a:t>
            </a:r>
            <a:r>
              <a:rPr lang="en-GB" baseline="0" dirty="0" smtClean="0"/>
              <a:t> OF GOD – in sending His Son to die for us</a:t>
            </a:r>
          </a:p>
          <a:p>
            <a:r>
              <a:rPr lang="en-GB" baseline="0" dirty="0" smtClean="0"/>
              <a:t>WISE CHOICE – God chose His only begotten Son, the Lord Jesus Christ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3A21B-2E2A-479E-A924-2A71D5F5E30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99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8FA1-F046-4011-B631-835C180F25B8}" type="datetimeFigureOut">
              <a:rPr lang="en-GB" smtClean="0"/>
              <a:t>26/05/2016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1E2F-2C5A-463B-87FA-722FAB71D5E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pdclipart.org/displayimage.php?album=104&amp;pos=21" TargetMode="External"/><Relationship Id="rId7" Type="http://schemas.openxmlformats.org/officeDocument/2006/relationships/hyperlink" Target="http://www.pdclipart.org/displayimage.php?album=104&amp;pos=31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pdclipart.org/displayimage.php?album=104&amp;pos=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quadhurst.co.uk/roadsigns.html&amp;ei=NiZdVIyLAcPe7Aa6rIGoCQ&amp;psig=AFQjCNGXF5bYCnUgK2f3h8CGBEbLm1Znag&amp;ust=1415477130092551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www.pdclipart.org/displayimage.php?album=104&amp;pos=3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ultimateconstruction.co.uk/2012/05/23/bespoke/solid-oak-staircase/&amp;ei=P_5dVIXVLqGv7Aa4loDQDQ&amp;psig=AFQjCNHnOX5-gyVzWMfyU1wVUj8DRdNwcQ&amp;ust=14155318431089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" y="692150"/>
            <a:ext cx="795813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latin typeface="Freestyle Script" pitchFamily="66" charset="0"/>
              </a:rPr>
              <a:t>The following </a:t>
            </a:r>
            <a:r>
              <a:rPr lang="en-US" altLang="en-US" sz="3600" b="1" dirty="0" smtClean="0">
                <a:latin typeface="Freestyle Script" pitchFamily="66" charset="0"/>
              </a:rPr>
              <a:t>Biblical </a:t>
            </a:r>
            <a:r>
              <a:rPr lang="en-US" altLang="en-US" sz="3600" b="1" dirty="0">
                <a:latin typeface="Freestyle Script" pitchFamily="66" charset="0"/>
              </a:rPr>
              <a:t>presentation has been assembled from notes and illustrations by the Rev L G Stapleton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4400" b="1" dirty="0">
                <a:latin typeface="Freestyle Script" pitchFamily="66" charset="0"/>
              </a:rPr>
              <a:t/>
            </a:r>
            <a:br>
              <a:rPr lang="en-US" altLang="en-US" sz="44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compiled by </a:t>
            </a:r>
            <a:br>
              <a:rPr lang="en-US" altLang="en-US" sz="3600" b="1" dirty="0">
                <a:latin typeface="Freestyle Script" pitchFamily="66" charset="0"/>
              </a:rPr>
            </a:br>
            <a:r>
              <a:rPr lang="en-US" altLang="en-US" sz="3600" b="1" dirty="0">
                <a:latin typeface="Freestyle Script" pitchFamily="66" charset="0"/>
              </a:rPr>
              <a:t>Mark Stapleton</a:t>
            </a: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4000" b="1" dirty="0">
                <a:latin typeface="Freestyle Script" pitchFamily="66" charset="0"/>
              </a:rPr>
              <a:t/>
            </a:r>
            <a:br>
              <a:rPr lang="en-US" altLang="en-US" sz="4000" b="1" dirty="0">
                <a:latin typeface="Freestyle Script" pitchFamily="66" charset="0"/>
              </a:rPr>
            </a:br>
            <a:r>
              <a:rPr lang="en-US" altLang="en-US" sz="1400" b="1" dirty="0">
                <a:cs typeface="Arial" charset="0"/>
              </a:rPr>
              <a:t>© Mark Stapleton </a:t>
            </a:r>
            <a:r>
              <a:rPr lang="en-US" altLang="en-US" sz="1400" b="1" dirty="0" smtClean="0">
                <a:cs typeface="Arial" charset="0"/>
              </a:rPr>
              <a:t>2016</a:t>
            </a:r>
            <a:r>
              <a:rPr lang="en-GB" altLang="en-US" sz="1800" b="1" dirty="0"/>
              <a:t/>
            </a:r>
            <a:br>
              <a:rPr lang="en-GB" altLang="en-US" sz="1800" b="1" dirty="0"/>
            </a:br>
            <a:endParaRPr lang="en-GB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734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</a:t>
            </a:r>
            <a:endParaRPr lang="en-GB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1124744"/>
            <a:ext cx="91805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</a:t>
            </a:r>
          </a:p>
          <a:p>
            <a:pPr algn="ctr"/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</a:p>
          <a:p>
            <a:pPr algn="ctr"/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LIVE</a:t>
            </a:r>
          </a:p>
          <a:p>
            <a:pPr algn="ctr"/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WISELY</a:t>
            </a:r>
            <a:endParaRPr lang="en-GB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653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(Heavenly rules for earthly living)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5673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51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</a:t>
            </a:r>
            <a:endParaRPr lang="en-GB" sz="6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1800759" y="3429000"/>
            <a:ext cx="2088232" cy="122413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stories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to tell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5292080" y="3429000"/>
            <a:ext cx="2088232" cy="122413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history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recorded</a:t>
            </a:r>
          </a:p>
        </p:txBody>
      </p:sp>
      <p:sp>
        <p:nvSpPr>
          <p:cNvPr id="7" name="Bevel 6"/>
          <p:cNvSpPr/>
          <p:nvPr/>
        </p:nvSpPr>
        <p:spPr>
          <a:xfrm>
            <a:off x="2826339" y="1411792"/>
            <a:ext cx="3491321" cy="158417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gives w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isdom to Solomon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Kings 3 vs. 5-12</a:t>
            </a:r>
          </a:p>
        </p:txBody>
      </p:sp>
      <p:sp>
        <p:nvSpPr>
          <p:cNvPr id="8" name="Bevel 7"/>
          <p:cNvSpPr/>
          <p:nvPr/>
        </p:nvSpPr>
        <p:spPr>
          <a:xfrm>
            <a:off x="323528" y="5085184"/>
            <a:ext cx="2663227" cy="158417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recorded by Solomon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1-29</a:t>
            </a:r>
          </a:p>
          <a:p>
            <a:pPr algn="ctr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3240386" y="5085184"/>
            <a:ext cx="2663227" cy="158417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recorded by Agur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30</a:t>
            </a:r>
          </a:p>
        </p:txBody>
      </p:sp>
      <p:sp>
        <p:nvSpPr>
          <p:cNvPr id="10" name="Bevel 9"/>
          <p:cNvSpPr/>
          <p:nvPr/>
        </p:nvSpPr>
        <p:spPr>
          <a:xfrm>
            <a:off x="6157244" y="5070771"/>
            <a:ext cx="2663227" cy="1584176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recorded by Lemuel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41083" y="338762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650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WISE ADVICE</a:t>
            </a:r>
            <a:endParaRPr lang="en-GB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10" b="89524" l="20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3" b="15479"/>
          <a:stretch/>
        </p:blipFill>
        <p:spPr bwMode="auto">
          <a:xfrm>
            <a:off x="113431" y="1391250"/>
            <a:ext cx="2946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001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DDC5A9"/>
              </a:clrFrom>
              <a:clrTo>
                <a:srgbClr val="DDC5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238" b="72633" l="49068" r="81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59" t="55361" r="18044" b="26204"/>
          <a:stretch/>
        </p:blipFill>
        <p:spPr bwMode="auto">
          <a:xfrm>
            <a:off x="6226864" y="4322618"/>
            <a:ext cx="2446120" cy="16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anatomy,body parts,ears,facial features,healthcare,hearing,senses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25326" b="26831"/>
          <a:stretch/>
        </p:blipFill>
        <p:spPr bwMode="auto">
          <a:xfrm>
            <a:off x="755576" y="3757170"/>
            <a:ext cx="1482437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Mark\AppData\Local\Microsoft\Windows\Temporary Internet Files\Content.IE5\TPBXQUVX\MP90040965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28744"/>
            <a:ext cx="2228776" cy="14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>
          <a:xfrm>
            <a:off x="3595960" y="2973051"/>
            <a:ext cx="1952079" cy="207612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3967" y="2331090"/>
            <a:ext cx="262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4 vs. 24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6864" y="2837981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4 vs. 25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165304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4 vs. 20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4" y="5207522"/>
            <a:ext cx="259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4 vs. 23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768" y="623916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4 vs. 26, 27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3596" y="292596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320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WISE THINGS</a:t>
            </a:r>
            <a:endParaRPr lang="en-GB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Mark\AppData\Local\Microsoft\Windows\Temporary Internet Files\Content.IE5\1ZQY3O9P\MC900083970[1].wmf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7413"/>
            <a:ext cx="3478137" cy="17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n0418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66" y="1943992"/>
            <a:ext cx="19367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ark\AppData\Local\Microsoft\Windows\Temporary Internet Files\Content.IE5\TPBXQUVX\MC9004363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7873">
            <a:off x="5835745" y="422108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k\AppData\Local\Microsoft\Windows\Temporary Internet Files\Content.IE5\1ZQY3O9P\MC90005295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26419"/>
            <a:ext cx="2673616" cy="229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035" y="3266549"/>
            <a:ext cx="339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 – Ch. 30 vs. 25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2644" y="349738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Coney (rock badger – like a rabbit) – Ch. 30 vs. 26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349" y="6182894"/>
            <a:ext cx="381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Locust – Ch. 30 vs. 27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9905" y="6218833"/>
            <a:ext cx="3817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Spider – Ch. 30 vs. 28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8548" y="6342361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180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et Road Sign falling rocks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4" y="5272871"/>
            <a:ext cx="1411200" cy="124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s://encrypted-tbn2.gstatic.com/images?q=tbn:ANd9GcR8t5s9Fbe4UFw3ofhu5SyDf7SlxzRSGcDz1t0XtO66PMSV2VkPV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9" r="2630"/>
          <a:stretch/>
        </p:blipFill>
        <p:spPr bwMode="auto">
          <a:xfrm>
            <a:off x="3934691" y="3068960"/>
            <a:ext cx="1274618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et Road Sign man w umbrella clip ar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0" y="2506760"/>
            <a:ext cx="1409704" cy="12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reet Road Sign narrows both clip ar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30" y="5358242"/>
            <a:ext cx="1411032" cy="12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reet Road Sign cattle clip art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32" y="2445286"/>
            <a:ext cx="1411033" cy="12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WISE WARNINGS</a:t>
            </a:r>
            <a:endParaRPr lang="en-GB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052527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4 vs. 14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05273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11 vs. 1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19872" y="145284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14 vs. 9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85295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14 vs. 12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18448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27 vs. 1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8548" y="6342361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486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WISE STEPS</a:t>
            </a:r>
            <a:endParaRPr lang="en-GB" sz="5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66" name="Picture 18" descr="https://encrypted-tbn2.gstatic.com/images?q=tbn:ANd9GcSx-k2KcRwiYQGLaIlvFMihg5-4L4MdzXbBUFYPigRgZqSKMZ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84576" cy="542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15719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1 v. 7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6328" y="3676962"/>
            <a:ext cx="2439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8 v. 33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6328" y="3020600"/>
            <a:ext cx="258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18 v. 10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43651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3 v.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4320" y="2492896"/>
            <a:ext cx="258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Proverbs 18 v. 24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79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GOD’s	 WISDOM</a:t>
            </a:r>
            <a:endParaRPr lang="en-GB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-85462"/>
            <a:ext cx="1368152" cy="517064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3000" dirty="0" smtClean="0">
                <a:solidFill>
                  <a:srgbClr val="C00000"/>
                </a:solidFill>
                <a:latin typeface="Arial Black"/>
              </a:rPr>
              <a:t>†</a:t>
            </a:r>
            <a:endParaRPr lang="en-GB" sz="33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WISE CHOICE</a:t>
            </a:r>
            <a:endParaRPr lang="en-GB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06896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Corinthians 1 v. 23-24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Christ is the power and wisdom of God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8124" y="3068960"/>
            <a:ext cx="320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Corinthians 1 v. 30</a:t>
            </a:r>
          </a:p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Christ became wisdom for us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698" y="4941168"/>
            <a:ext cx="5436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 Black" panose="020B0A04020102020204" pitchFamily="34" charset="0"/>
              </a:rPr>
              <a:t>Chapter 8 – Christ in creation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8138" y="6316810"/>
            <a:ext cx="358775" cy="33813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5373216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1 v.3 – All things were made through Him, and without him nothing was made that was made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7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521</TotalTime>
  <Words>418</Words>
  <Application>Microsoft Office PowerPoint</Application>
  <PresentationFormat>On-screen Show (4:3)</PresentationFormat>
  <Paragraphs>80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51</cp:revision>
  <dcterms:created xsi:type="dcterms:W3CDTF">2014-11-06T14:35:42Z</dcterms:created>
  <dcterms:modified xsi:type="dcterms:W3CDTF">2016-05-26T10:42:59Z</dcterms:modified>
</cp:coreProperties>
</file>