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4" r:id="rId3"/>
    <p:sldId id="259" r:id="rId4"/>
    <p:sldId id="258" r:id="rId5"/>
    <p:sldId id="265" r:id="rId6"/>
    <p:sldId id="266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FFF00"/>
    <a:srgbClr val="FF9900"/>
    <a:srgbClr val="0000FF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57" autoAdjust="0"/>
  </p:normalViewPr>
  <p:slideViewPr>
    <p:cSldViewPr>
      <p:cViewPr varScale="1">
        <p:scale>
          <a:sx n="42" d="100"/>
          <a:sy n="42" d="100"/>
        </p:scale>
        <p:origin x="-1364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EA0F0-610D-4C50-8508-F8CC9BB3568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C9AF5-164F-4EE5-B53F-C1623DEA78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9AF5-164F-4EE5-B53F-C1623DEA78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4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9AF5-164F-4EE5-B53F-C1623DEA78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9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9AF5-164F-4EE5-B53F-C1623DEA78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4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9AF5-164F-4EE5-B53F-C1623DEA78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3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u="none" baseline="0" dirty="0" smtClean="0"/>
              <a:t>	</a:t>
            </a:r>
            <a:r>
              <a:rPr lang="en-GB" b="0" u="none" dirty="0" smtClean="0"/>
              <a:t>	</a:t>
            </a: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9AF5-164F-4EE5-B53F-C1623DEA78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183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9AF5-164F-4EE5-B53F-C1623DEA78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6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9AF5-164F-4EE5-B53F-C1623DEA78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E588-A9B2-40A8-B233-525C2C7826B2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DD4D-A225-4D77-B0EF-4C350B0C4E0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" y="692150"/>
            <a:ext cx="795813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latin typeface="Freestyle Script" pitchFamily="66" charset="0"/>
              </a:rPr>
              <a:t>Biblical </a:t>
            </a:r>
            <a:r>
              <a:rPr lang="en-US" altLang="en-US" sz="3600" b="1" dirty="0"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4400" b="1" dirty="0">
                <a:latin typeface="Freestyle Script" pitchFamily="66" charset="0"/>
              </a:rPr>
              <a:t/>
            </a:r>
            <a:br>
              <a:rPr lang="en-US" altLang="en-US" sz="44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1400" b="1" dirty="0">
                <a:cs typeface="Arial" charset="0"/>
              </a:rPr>
              <a:t>© Mark Stapleton </a:t>
            </a:r>
            <a:r>
              <a:rPr lang="en-US" altLang="en-US" sz="1400" b="1" dirty="0" smtClean="0">
                <a:cs typeface="Arial" charset="0"/>
              </a:rPr>
              <a:t>2016</a:t>
            </a:r>
            <a:r>
              <a:rPr lang="en-GB" altLang="en-US" sz="1800" b="1" dirty="0"/>
              <a:t/>
            </a:r>
            <a:br>
              <a:rPr lang="en-GB" altLang="en-US" sz="1800" b="1" dirty="0"/>
            </a:br>
            <a:endParaRPr lang="en-GB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59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02" y="87015"/>
            <a:ext cx="915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BOOK OF PSALMS</a:t>
            </a:r>
            <a:endParaRPr lang="en-GB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402" y="112474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</a:p>
          <a:p>
            <a:pPr algn="ctr"/>
            <a:r>
              <a:rPr lang="en-GB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BIBLE</a:t>
            </a:r>
          </a:p>
          <a:p>
            <a:pPr algn="ctr"/>
            <a:r>
              <a:rPr lang="en-GB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HYMNBOOK</a:t>
            </a:r>
            <a:endParaRPr lang="en-GB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3848" y="4509120"/>
            <a:ext cx="2736304" cy="97803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BOOK  - 2</a:t>
            </a:r>
          </a:p>
          <a:p>
            <a:pPr algn="ctr"/>
            <a:r>
              <a:rPr lang="en-GB" b="1" dirty="0" smtClean="0"/>
              <a:t>PSALMS 42 - 72</a:t>
            </a:r>
            <a:endParaRPr lang="en-GB" b="1" dirty="0"/>
          </a:p>
        </p:txBody>
      </p:sp>
      <p:sp>
        <p:nvSpPr>
          <p:cNvPr id="9" name="Oval 8"/>
          <p:cNvSpPr/>
          <p:nvPr/>
        </p:nvSpPr>
        <p:spPr>
          <a:xfrm>
            <a:off x="36512" y="4509120"/>
            <a:ext cx="2736304" cy="97803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– 1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1 - 41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372200" y="4509120"/>
            <a:ext cx="2736304" cy="97803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BOOK – 3</a:t>
            </a:r>
          </a:p>
          <a:p>
            <a:pPr algn="ctr"/>
            <a:r>
              <a:rPr lang="en-GB" b="1" dirty="0" smtClean="0"/>
              <a:t>PSALMS 73 - 89</a:t>
            </a:r>
            <a:endParaRPr lang="en-GB" b="1" dirty="0"/>
          </a:p>
        </p:txBody>
      </p:sp>
      <p:sp>
        <p:nvSpPr>
          <p:cNvPr id="11" name="Oval 10"/>
          <p:cNvSpPr/>
          <p:nvPr/>
        </p:nvSpPr>
        <p:spPr>
          <a:xfrm>
            <a:off x="1547664" y="5589240"/>
            <a:ext cx="2736304" cy="97803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BOOK – 4</a:t>
            </a:r>
          </a:p>
          <a:p>
            <a:pPr algn="ctr"/>
            <a:r>
              <a:rPr lang="en-GB" b="1" dirty="0" smtClean="0"/>
              <a:t>PSALMS 90 - 106</a:t>
            </a:r>
            <a:endParaRPr lang="en-GB" b="1" dirty="0"/>
          </a:p>
        </p:txBody>
      </p:sp>
      <p:sp>
        <p:nvSpPr>
          <p:cNvPr id="12" name="Oval 11"/>
          <p:cNvSpPr/>
          <p:nvPr/>
        </p:nvSpPr>
        <p:spPr>
          <a:xfrm>
            <a:off x="4860032" y="5639554"/>
            <a:ext cx="2736304" cy="978034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BOOK – 5 PSALMS  107 - 150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531061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POWER</a:t>
            </a:r>
            <a:endParaRPr lang="en-GB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God , our help in ages past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5" r="33278"/>
          <a:stretch/>
        </p:blipFill>
        <p:spPr bwMode="auto">
          <a:xfrm>
            <a:off x="0" y="93250"/>
            <a:ext cx="9143999" cy="124751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539552" y="3141014"/>
            <a:ext cx="358775" cy="865187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</a:endParaRPr>
          </a:p>
        </p:txBody>
      </p:sp>
      <p:pic>
        <p:nvPicPr>
          <p:cNvPr id="9" name="Picture 19" descr="J00957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31" y="2521959"/>
            <a:ext cx="311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J00957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5184"/>
            <a:ext cx="311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J00957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52" y="3688282"/>
            <a:ext cx="311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J00957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7" y="4432384"/>
            <a:ext cx="311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Mark\AppData\Local\Microsoft\Windows\Temporary Internet Files\Content.IE5\Z8D90MWR\MC90044040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52" y="2852936"/>
            <a:ext cx="1614220" cy="16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80311" y="5200283"/>
            <a:ext cx="101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Ps.90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5975827"/>
            <a:ext cx="101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Ps.19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6192780"/>
            <a:ext cx="101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Ps.8 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9152" y="4781933"/>
            <a:ext cx="101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Ps.33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16913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051720" y="2508460"/>
            <a:ext cx="5040560" cy="259228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508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6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3" grpId="0"/>
      <p:bldP spid="14" grpId="0"/>
      <p:bldP spid="15" grpId="0"/>
      <p:bldP spid="1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531061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PRAISE</a:t>
            </a:r>
            <a:endParaRPr lang="en-GB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Mark\Documents\BUCKINGHAM SUNDAY SCHOOL\MUSIC\O Bless the Lord my soul (2).w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4" r="36637"/>
          <a:stretch/>
        </p:blipFill>
        <p:spPr bwMode="auto">
          <a:xfrm>
            <a:off x="22422" y="57918"/>
            <a:ext cx="9086082" cy="1282850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0" y="14847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Bless the Lord, my soul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D2BDAA"/>
              </a:clrFrom>
              <a:clrTo>
                <a:srgbClr val="D2BD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6" t="21194" r="24736" b="22662"/>
          <a:stretch/>
        </p:blipFill>
        <p:spPr bwMode="auto">
          <a:xfrm rot="4324447">
            <a:off x="6574196" y="2554780"/>
            <a:ext cx="509883" cy="44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D4C1B0"/>
              </a:clrFrom>
              <a:clrTo>
                <a:srgbClr val="D4C1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9" t="19780" r="34031" b="55100"/>
          <a:stretch/>
        </p:blipFill>
        <p:spPr bwMode="auto">
          <a:xfrm rot="5400000">
            <a:off x="135673" y="2741518"/>
            <a:ext cx="2664296" cy="22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Mark\Pictures\My Pictures\BIBLE ILLUSTRATIONS\img22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8941">
            <a:off x="2297539" y="3178543"/>
            <a:ext cx="4882126" cy="17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7509" y="5467435"/>
            <a:ext cx="121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Ps.103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6288" y="5164557"/>
            <a:ext cx="1879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Ps.145-150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6185141"/>
            <a:ext cx="121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Ps.112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670" y="6273271"/>
            <a:ext cx="121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Ps.113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2839" y="3023823"/>
            <a:ext cx="121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Ps.117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2790" y="3212976"/>
            <a:ext cx="1216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Ps.135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2597" y="6301912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687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5310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PILGRIMAGE</a:t>
            </a:r>
            <a:endParaRPr lang="en-GB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pleased and blest was I</a:t>
            </a:r>
            <a:endParaRPr lang="en-GB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364" y="509383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Ps.42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151344"/>
            <a:ext cx="1101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Ps.43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3983" y="5093838"/>
            <a:ext cx="1088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Ps.84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1521" y="5151344"/>
            <a:ext cx="183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Ps.120-134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9976" y="637922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8" r="12019"/>
          <a:stretch/>
        </p:blipFill>
        <p:spPr>
          <a:xfrm>
            <a:off x="0" y="-18089"/>
            <a:ext cx="9143999" cy="1214841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3384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310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PRECEPTS</a:t>
            </a:r>
            <a:endParaRPr lang="en-GB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Thy word is like a garden, Lord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C:\Users\Mark\Documents\HYMNS,MUSIC\MUSIC - for Sunday School etc\Thy Word is like a garden, Lord.w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0" r="38054"/>
          <a:stretch/>
        </p:blipFill>
        <p:spPr bwMode="auto">
          <a:xfrm>
            <a:off x="8227" y="-27384"/>
            <a:ext cx="9172285" cy="1061799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2" name="TextBox 1"/>
          <p:cNvSpPr txBox="1"/>
          <p:nvPr/>
        </p:nvSpPr>
        <p:spPr>
          <a:xfrm rot="20519183">
            <a:off x="118502" y="4654579"/>
            <a:ext cx="207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Psalm 119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28184" y="2492896"/>
            <a:ext cx="15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God’s -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996952"/>
            <a:ext cx="2915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Law</a:t>
            </a: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Judgements</a:t>
            </a: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Word</a:t>
            </a: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Statutes</a:t>
            </a: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Testimonies</a:t>
            </a: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Commandments</a:t>
            </a: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Precepts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Users\Owner\Pictures\My Pictures\TRANSFERS\2016-04-02\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82" b="94610" l="9920" r="9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18636" r="3506" b="3203"/>
          <a:stretch/>
        </p:blipFill>
        <p:spPr bwMode="auto">
          <a:xfrm>
            <a:off x="1901536" y="2276872"/>
            <a:ext cx="4254640" cy="2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310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PENITENCE</a:t>
            </a:r>
            <a:endParaRPr lang="en-GB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C:\Users\Mark\Documents\BUCKINGHAM SUNDAY SCHOOL\MUSIC\Show me myself, O holy Lord.wm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6" r="35804"/>
          <a:stretch/>
        </p:blipFill>
        <p:spPr bwMode="auto">
          <a:xfrm>
            <a:off x="36512" y="-27384"/>
            <a:ext cx="9144000" cy="1137965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Show me myself, O holy Lord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539552" y="2492896"/>
            <a:ext cx="1442850" cy="864096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ENVY</a:t>
            </a:r>
            <a:endParaRPr lang="en-GB" sz="2400" b="1" dirty="0"/>
          </a:p>
        </p:txBody>
      </p:sp>
      <p:sp>
        <p:nvSpPr>
          <p:cNvPr id="6" name="Cloud 5"/>
          <p:cNvSpPr/>
          <p:nvPr/>
        </p:nvSpPr>
        <p:spPr>
          <a:xfrm>
            <a:off x="3885234" y="2429806"/>
            <a:ext cx="1442850" cy="864096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LIES</a:t>
            </a:r>
            <a:endParaRPr lang="en-GB" sz="2400" b="1" dirty="0"/>
          </a:p>
        </p:txBody>
      </p:sp>
      <p:sp>
        <p:nvSpPr>
          <p:cNvPr id="7" name="Cloud 6"/>
          <p:cNvSpPr/>
          <p:nvPr/>
        </p:nvSpPr>
        <p:spPr>
          <a:xfrm>
            <a:off x="5472100" y="3547539"/>
            <a:ext cx="1512168" cy="864096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PRIDE</a:t>
            </a:r>
            <a:endParaRPr lang="en-GB" sz="2400" b="1" dirty="0"/>
          </a:p>
        </p:txBody>
      </p:sp>
      <p:sp>
        <p:nvSpPr>
          <p:cNvPr id="8" name="Cloud 7"/>
          <p:cNvSpPr/>
          <p:nvPr/>
        </p:nvSpPr>
        <p:spPr>
          <a:xfrm>
            <a:off x="539552" y="4581128"/>
            <a:ext cx="1728192" cy="864096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GREED</a:t>
            </a:r>
            <a:endParaRPr lang="en-GB" sz="2400" b="1" dirty="0"/>
          </a:p>
        </p:txBody>
      </p:sp>
      <p:sp>
        <p:nvSpPr>
          <p:cNvPr id="9" name="Cloud 8"/>
          <p:cNvSpPr/>
          <p:nvPr/>
        </p:nvSpPr>
        <p:spPr>
          <a:xfrm>
            <a:off x="6804248" y="2431085"/>
            <a:ext cx="1728192" cy="864096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ANGER</a:t>
            </a:r>
            <a:endParaRPr lang="en-GB" sz="2400" b="1" dirty="0"/>
          </a:p>
        </p:txBody>
      </p:sp>
      <p:sp>
        <p:nvSpPr>
          <p:cNvPr id="10" name="Cloud 9"/>
          <p:cNvSpPr/>
          <p:nvPr/>
        </p:nvSpPr>
        <p:spPr>
          <a:xfrm>
            <a:off x="7052026" y="4421654"/>
            <a:ext cx="1800200" cy="864096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DECEIT</a:t>
            </a:r>
            <a:endParaRPr lang="en-GB" sz="2400" b="1" dirty="0"/>
          </a:p>
        </p:txBody>
      </p:sp>
      <p:sp>
        <p:nvSpPr>
          <p:cNvPr id="11" name="Cloud 10"/>
          <p:cNvSpPr/>
          <p:nvPr/>
        </p:nvSpPr>
        <p:spPr>
          <a:xfrm>
            <a:off x="2195736" y="3717032"/>
            <a:ext cx="2016225" cy="864096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HATRED</a:t>
            </a:r>
            <a:endParaRPr lang="en-GB" sz="2400" b="1" dirty="0"/>
          </a:p>
        </p:txBody>
      </p:sp>
      <p:sp>
        <p:nvSpPr>
          <p:cNvPr id="12" name="Cloud 11"/>
          <p:cNvSpPr/>
          <p:nvPr/>
        </p:nvSpPr>
        <p:spPr>
          <a:xfrm>
            <a:off x="3850574" y="4758711"/>
            <a:ext cx="2377610" cy="864096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JEALOUSY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5775059"/>
            <a:ext cx="98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Ps.51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24516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Ps.130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2893792"/>
            <a:ext cx="98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Ps.38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3579477"/>
            <a:ext cx="98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Ps.32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970" y="4022055"/>
            <a:ext cx="98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Ps.6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7326" y="6316809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09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3" y="55310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PROMISE</a:t>
            </a:r>
            <a:endParaRPr lang="en-GB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Lift up your heads, ye mighty gates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 t="48754" r="33000" b="28222"/>
          <a:stretch/>
        </p:blipFill>
        <p:spPr bwMode="auto">
          <a:xfrm>
            <a:off x="2311955" y="2132856"/>
            <a:ext cx="4461432" cy="361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836712"/>
            <a:ext cx="1998663" cy="5216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33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†</a:t>
            </a:r>
            <a:endParaRPr lang="en-GB" sz="33300" b="1" kern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latin typeface="Trebuchet MS"/>
              <a:cs typeface="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898829"/>
            <a:ext cx="3312368" cy="954107"/>
          </a:xfrm>
          <a:prstGeom prst="rect">
            <a:avLst/>
          </a:prstGeom>
          <a:solidFill>
            <a:srgbClr val="FF99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+mj-lt"/>
              </a:rPr>
              <a:t>MESSIAH</a:t>
            </a:r>
          </a:p>
          <a:p>
            <a:pPr algn="ctr"/>
            <a:r>
              <a:rPr lang="en-GB" sz="2800" dirty="0" smtClean="0">
                <a:latin typeface="+mj-lt"/>
              </a:rPr>
              <a:t>Prince of peace</a:t>
            </a:r>
            <a:endParaRPr lang="en-GB" sz="2800" dirty="0">
              <a:latin typeface="+mj-lt"/>
            </a:endParaRPr>
          </a:p>
        </p:txBody>
      </p:sp>
      <p:pic>
        <p:nvPicPr>
          <p:cNvPr id="1026" name="Picture 2" descr="C:\Users\Mark\Documents\BUCKINGHAM SUNDAY SCHOOL\MUSIC\Lift up your heads.w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3" r="12777" b="-1960"/>
          <a:stretch/>
        </p:blipFill>
        <p:spPr bwMode="auto">
          <a:xfrm>
            <a:off x="0" y="7662"/>
            <a:ext cx="9144000" cy="980480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8" name="TextBox 7"/>
          <p:cNvSpPr txBox="1"/>
          <p:nvPr/>
        </p:nvSpPr>
        <p:spPr>
          <a:xfrm>
            <a:off x="1072264" y="4474691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Ps.2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7330" y="4474691"/>
            <a:ext cx="101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Ps.24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00811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Ps.47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830" y="6008114"/>
            <a:ext cx="1025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Ps.16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5404408"/>
            <a:ext cx="125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Ps.110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534639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Ps.96-99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7232" y="6382152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360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1985</TotalTime>
  <Words>172</Words>
  <Application>Microsoft Office PowerPoint</Application>
  <PresentationFormat>On-screen Show (4:3)</PresentationFormat>
  <Paragraphs>87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92</cp:revision>
  <dcterms:created xsi:type="dcterms:W3CDTF">2014-10-04T08:41:04Z</dcterms:created>
  <dcterms:modified xsi:type="dcterms:W3CDTF">2018-04-18T19:14:27Z</dcterms:modified>
</cp:coreProperties>
</file>