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13"/>
  </p:notesMasterIdLst>
  <p:sldIdLst>
    <p:sldId id="261" r:id="rId3"/>
    <p:sldId id="258" r:id="rId4"/>
    <p:sldId id="263" r:id="rId5"/>
    <p:sldId id="264" r:id="rId6"/>
    <p:sldId id="259" r:id="rId7"/>
    <p:sldId id="265" r:id="rId8"/>
    <p:sldId id="268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68" y="-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pieChart>
        <c:varyColors val="0"/>
        <c:ser>
          <c:idx val="0"/>
          <c:order val="0"/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9"/>
            <c:bubble3D val="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dPt>
          <c:val>
            <c:numRef>
              <c:f>Sheet1!$A$3:$A$12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0" cmpd="sng"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0099"/>
            </a:solidFill>
            <a:ln>
              <a:solidFill>
                <a:schemeClr val="bg1"/>
              </a:solidFill>
            </a:ln>
          </c:spPr>
          <c:dPt>
            <c:idx val="6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Sheet1!$A$1:$A$7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dPt>
            <c:idx val="11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dPt>
          <c:val>
            <c:numRef>
              <c:f>Sheet1!$A$1:$A$12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0.3465</cdr:x>
      <cdr:y>0.60244</cdr:y>
    </cdr:from>
    <cdr:to>
      <cdr:x>0.6288</cdr:x>
      <cdr:y>0.70743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1652601"/>
          <a:ext cx="129070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dirty="0" smtClean="0">
              <a:latin typeface="Arial Black" panose="020B0A04020102020204" pitchFamily="34" charset="0"/>
            </a:rPr>
            <a:t>PEOPLE</a:t>
          </a:r>
          <a:endParaRPr lang="en-GB" sz="1600" dirty="0"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14DA-8C3C-491E-B56C-9AB07544D6C1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61BB8-BC94-4171-AE27-2774637BD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Title page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61BB8-BC94-4171-AE27-2774637BDF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13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61BB8-BC94-4171-AE27-2774637BDF7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38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There was a job for everybody (chapter 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work can only be done by God’s people (chapter 2 verse 20)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work can only be done by God’s people (chapter 2 verse 20)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systematic building of the wall (chapter 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61BB8-BC94-4171-AE27-2774637BDF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53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701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29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976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124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572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1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1AD71-3F61-4A99-8476-403C44434C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4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9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49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8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643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30224D-5A87-4242-9E58-13293F7F215C}" type="datetimeFigureOut">
              <a:rPr lang="en-GB" smtClean="0"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A972AF-4708-4627-A83B-85E06E016B01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79C736-D4DB-4751-BE54-DF4B2AFB9680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39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source=images&amp;cd=&amp;cad=rja&amp;uact=8&amp;docid=6cKuOgZ-ocnhTM&amp;tbnid=xFzAqKBg3TR4oM:&amp;ved=0CAUQjRw&amp;url=http://www.polyvore.com/black_spear_clip_art/thing?id%3D63158078&amp;ei=12luU9uIH8GvPK_dgeAK&amp;bvm=bv.66330100,d.d2k&amp;psig=AFQjCNGJNhlocclq4QH_kCJHc00wp2VCtw&amp;ust=13998310717183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320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The following </a:t>
            </a: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Biblical </a:t>
            </a: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presentation </a:t>
            </a: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is based on </a:t>
            </a:r>
            <a:endParaRPr lang="en-US" altLang="en-US" sz="4400" b="1" dirty="0">
              <a:solidFill>
                <a:srgbClr val="DDD2B1"/>
              </a:solidFill>
              <a:latin typeface="Freestyle Script" pitchFamily="66" charset="0"/>
            </a:endParaRPr>
          </a:p>
          <a:p>
            <a:pPr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>
              <a:solidFill>
                <a:srgbClr val="DDD2B1"/>
              </a:solidFill>
              <a:latin typeface="Freestyle Script" pitchFamily="66" charset="0"/>
            </a:endParaRPr>
          </a:p>
          <a:p>
            <a:pPr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</a:t>
            </a:r>
            <a:r>
              <a:rPr lang="en-GB" altLang="en-US" sz="1400" b="1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Stapleton </a:t>
            </a:r>
            <a:r>
              <a:rPr lang="en-GB" altLang="en-US" sz="1400" b="1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6174013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76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NEW COVENANT</a:t>
            </a: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10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Mark\Documents\My Scans\img3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"/>
          <a:stretch/>
        </p:blipFill>
        <p:spPr bwMode="auto">
          <a:xfrm>
            <a:off x="2916000" y="1771200"/>
            <a:ext cx="3286800" cy="38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2400" y="6388796"/>
            <a:ext cx="504056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873887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agreement with God 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878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but not kept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0618" y="6359531"/>
            <a:ext cx="386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13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9954951">
            <a:off x="2503447" y="2894019"/>
            <a:ext cx="4646710" cy="2192410"/>
            <a:chOff x="1277938" y="1484784"/>
            <a:chExt cx="6586537" cy="3568229"/>
          </a:xfrm>
        </p:grpSpPr>
        <p:pic>
          <p:nvPicPr>
            <p:cNvPr id="9" name="Picture 3" descr="C:\Users\Mark\Documents\My Scans\img33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938" y="1804988"/>
              <a:ext cx="6586537" cy="324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887130" y="1484784"/>
              <a:ext cx="1368152" cy="50405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71800" y="116632"/>
            <a:ext cx="13681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96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9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142" y="603283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Luke 22 v 20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7036" y="6032834"/>
            <a:ext cx="252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3 v 16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\Documents\My Scans\img3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484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NEHEMIAH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6174013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11960" y="3573016"/>
            <a:ext cx="792088" cy="108012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5013176"/>
            <a:ext cx="923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book of prayer and action</a:t>
            </a:r>
            <a:endParaRPr lang="en-GB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184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SITUATION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4" y="6781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Nehemiah, living in Babylon, hears </a:t>
            </a: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from a </a:t>
            </a:r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relative of </a:t>
            </a:r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ruined state of the gates and walls of Jerusalem, and the peoples’ </a:t>
            </a:r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distress. </a:t>
            </a: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Chapter 1 verse 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6416" y="6174013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2" y="4032354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sz="1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lvl="0" algn="just"/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servants </a:t>
            </a:r>
          </a:p>
          <a:p>
            <a:pPr lvl="0" algn="just"/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people </a:t>
            </a:r>
          </a:p>
          <a:p>
            <a:pPr lvl="0" algn="just"/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</a:t>
            </a:r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redeemed</a:t>
            </a:r>
          </a:p>
          <a:p>
            <a:pPr lvl="0" algn="just"/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		</a:t>
            </a:r>
            <a:r>
              <a:rPr lang="en-GB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GB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great </a:t>
            </a:r>
            <a:r>
              <a:rPr lang="en-GB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power </a:t>
            </a:r>
          </a:p>
          <a:p>
            <a:pPr lvl="0" algn="just"/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	</a:t>
            </a:r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			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strong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2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integrity of God’s character </a:t>
            </a:r>
            <a:r>
              <a:rPr lang="en-GB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</a:t>
            </a:r>
            <a:endParaRPr lang="en-GB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49289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NEHEMIAH’S PRAYER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1409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Chapter 1 verses 4-11</a:t>
            </a:r>
            <a:endParaRPr lang="en-GB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4" y="14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MAN</a:t>
            </a:r>
            <a:endParaRPr lang="en-GB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Nehemiah - </a:t>
            </a:r>
            <a:endParaRPr lang="en-GB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3241028"/>
            <a:ext cx="27363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rayed to God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 v. 11, 2 v.4, 4 v.4,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5 v.19,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 v.14, 31 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200" y="1334540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w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 the Kings cupbearer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1 vs. 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1741" y="1368820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p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etitioned the King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2 vs.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en-GB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5459" y="1368820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was humble with God, bold with men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2 vs. 4-5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11824" y="3241028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w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 careful for detail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2 vs. 7-8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1464" y="4969220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w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ent to see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J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erusalem for three days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2 vs. 11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c. BC 444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60032" y="4969220"/>
            <a:ext cx="2712504" cy="1484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a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nd makes a night survey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Chapter 2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vs. 12-15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6416" y="6388796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65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6416" y="6174013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1027" name="Picture 3" descr="C:\Users\Mark\Documents\My Scans\img3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98" y="1595684"/>
            <a:ext cx="3281226" cy="52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WORKERS</a:t>
            </a: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</a:t>
            </a:r>
            <a:endParaRPr lang="en-GB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2670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Merchants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15741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Goldsmiths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296" y="2547439"/>
            <a:ext cx="171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Priests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7095" y="2547813"/>
            <a:ext cx="212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Perfumers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296" y="506703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Leaders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3501008"/>
            <a:ext cx="212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Sons and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Daughters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0485" y="6102227"/>
            <a:ext cx="233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High Priest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42" y="3501008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 from Jericho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6622" y="4882372"/>
            <a:ext cx="266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 from Gibeon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6112457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Gatekeepers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ark\Documents\My Scans\img3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/>
          <a:stretch/>
        </p:blipFill>
        <p:spPr bwMode="auto">
          <a:xfrm>
            <a:off x="-36512" y="2080591"/>
            <a:ext cx="9228592" cy="48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38" y="0"/>
            <a:ext cx="9147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ENEMY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360" y="740907"/>
            <a:ext cx="274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Sanballet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the </a:t>
            </a:r>
            <a:r>
              <a:rPr lang="en-GB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Horonite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1701" y="740907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Arial Black" panose="020B0A04020102020204" pitchFamily="34" charset="0"/>
              </a:rPr>
              <a:t>Tobiah</a:t>
            </a:r>
            <a:endParaRPr lang="en-GB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latin typeface="Arial Black" panose="020B0A04020102020204" pitchFamily="34" charset="0"/>
              </a:rPr>
              <a:t> the Ammonite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307" y="1170741"/>
            <a:ext cx="2555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 2 vs. 10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996952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R</a:t>
            </a:r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idicule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 v. 19, 4 v.3</a:t>
            </a:r>
            <a:endParaRPr lang="en-GB" sz="2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4033" y="5599962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Outright attack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hreatened 4 v.8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89732"/>
            <a:ext cx="1952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Threatening letters received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v.17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4089" y="2996952"/>
            <a:ext cx="192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Sidetracking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attempted</a:t>
            </a:r>
          </a:p>
          <a:p>
            <a:pPr algn="ctr"/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v.2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1654" y="4003214"/>
            <a:ext cx="255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Discouragement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infectious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v.10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29" y="3762685"/>
            <a:ext cx="241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 profit insinuated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v.6-7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1091" y="2085594"/>
            <a:ext cx="267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False spiritual counsel given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v,10-12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65622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Good deeds paraded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v.19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845" y="1994541"/>
            <a:ext cx="290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Family connection under pressure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v.18</a:t>
            </a:r>
            <a:endParaRPr lang="en-GB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270516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Spiritual work is Satan versus God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v. 10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Run cycle animation for fox character &amp;#8220;Lisitsa&amp;#8221; I did for a 2D game prototype.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1188000"/>
            <a:ext cx="1889796" cy="9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16416" y="6388796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69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ark\Documents\My Scans\img3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45"/>
          <a:stretch/>
        </p:blipFill>
        <p:spPr bwMode="auto">
          <a:xfrm>
            <a:off x="0" y="8046"/>
            <a:ext cx="9228592" cy="210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ark\Documents\My Scans\img3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/>
          <a:stretch/>
        </p:blipFill>
        <p:spPr bwMode="auto">
          <a:xfrm>
            <a:off x="-36512" y="2080591"/>
            <a:ext cx="9228592" cy="48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rusalem do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6324"/>
            <a:ext cx="3083760" cy="42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5381" y="4839901"/>
            <a:ext cx="92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WALL IS BUILT AND COMPLETED IN 52 DAYS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6 VS. 15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76676" y="1484784"/>
            <a:ext cx="3267324" cy="2857500"/>
            <a:chOff x="-3780928" y="4190769"/>
            <a:chExt cx="3267324" cy="2857500"/>
          </a:xfrm>
        </p:grpSpPr>
        <p:sp>
          <p:nvSpPr>
            <p:cNvPr id="13" name="Oval 12"/>
            <p:cNvSpPr/>
            <p:nvPr/>
          </p:nvSpPr>
          <p:spPr>
            <a:xfrm>
              <a:off x="-3780928" y="4467391"/>
              <a:ext cx="3267324" cy="23042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1" descr="http://www.polyvore.com/cgi/img-thing?.out=jpg&amp;size=l&amp;tid=63158078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44191">
              <a:off x="-3576017" y="4190769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7504" y="1772816"/>
            <a:ext cx="3267324" cy="2304256"/>
            <a:chOff x="-3326358" y="1916832"/>
            <a:chExt cx="3267324" cy="2304256"/>
          </a:xfrm>
        </p:grpSpPr>
        <p:sp>
          <p:nvSpPr>
            <p:cNvPr id="3" name="Oval 2"/>
            <p:cNvSpPr/>
            <p:nvPr/>
          </p:nvSpPr>
          <p:spPr>
            <a:xfrm>
              <a:off x="-3326358" y="1916832"/>
              <a:ext cx="3267324" cy="23042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9" descr="https://encrypted-tbn1.gstatic.com/images?q=tbn:ANd9GcT0_V3stsDui7wPFPPv_gQIwMujJ6OVJPybbYIn-jZGbWNo1YOo3Q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1100" y="2472368"/>
              <a:ext cx="1776808" cy="119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8384" y="-8516"/>
            <a:ext cx="9228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WALL IS DEFENDED AND GUARDED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 vs. 16-23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416" y="6388796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75856" y="2924944"/>
            <a:ext cx="2736304" cy="2005062"/>
            <a:chOff x="-3492896" y="1151321"/>
            <a:chExt cx="2736304" cy="2005062"/>
          </a:xfrm>
        </p:grpSpPr>
        <p:sp>
          <p:nvSpPr>
            <p:cNvPr id="18" name="Oval 17"/>
            <p:cNvSpPr/>
            <p:nvPr/>
          </p:nvSpPr>
          <p:spPr>
            <a:xfrm>
              <a:off x="-3492896" y="1151321"/>
              <a:ext cx="2736304" cy="20050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72816" y="1538386"/>
              <a:ext cx="1368152" cy="1386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4784" cy="70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445072"/>
              </p:ext>
            </p:extLst>
          </p:nvPr>
        </p:nvGraphicFramePr>
        <p:xfrm>
          <a:off x="2287942" y="1844824"/>
          <a:ext cx="47989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54366"/>
              </p:ext>
            </p:extLst>
          </p:nvPr>
        </p:nvGraphicFramePr>
        <p:xfrm>
          <a:off x="-396552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732592"/>
              </p:ext>
            </p:extLst>
          </p:nvPr>
        </p:nvGraphicFramePr>
        <p:xfrm>
          <a:off x="5076151" y="40091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187624" y="5733256"/>
            <a:ext cx="1290706" cy="2880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  <a:endParaRPr lang="en-GB" sz="1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635896" y="3284984"/>
            <a:ext cx="2088232" cy="288032"/>
          </a:xfrm>
          <a:prstGeom prst="rect">
            <a:avLst/>
          </a:prstGeom>
        </p:spPr>
        <p:txBody>
          <a:bodyPr vert="horz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 smtClean="0">
                <a:latin typeface="Arial Black" panose="020B0A04020102020204" pitchFamily="34" charset="0"/>
              </a:rPr>
              <a:t>PROPERTY</a:t>
            </a:r>
            <a:endParaRPr lang="en-GB" sz="1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686146">
            <a:off x="6979159" y="4043100"/>
            <a:ext cx="480068" cy="16561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1400" dirty="0" smtClean="0">
                <a:latin typeface="Arial Black" panose="020B0A04020102020204" pitchFamily="34" charset="0"/>
              </a:rPr>
              <a:t>LEVI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386426">
            <a:off x="4338000" y="1908000"/>
            <a:ext cx="416717" cy="17281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1100" dirty="0" smtClean="0">
                <a:latin typeface="Arial Black" panose="020B0A04020102020204" pitchFamily="34" charset="0"/>
              </a:rPr>
              <a:t>TITHE</a:t>
            </a:r>
            <a:endParaRPr lang="en-GB" sz="11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7784">
            <a:off x="1674000" y="4133605"/>
            <a:ext cx="353430" cy="21895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GB" sz="800" dirty="0" smtClean="0">
                <a:latin typeface="Arial Black" panose="020B0A04020102020204" pitchFamily="34" charset="0"/>
              </a:rPr>
              <a:t>SABBATH</a:t>
            </a:r>
            <a:endParaRPr lang="en-GB" sz="8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1064" y="0"/>
            <a:ext cx="9374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ORDERING OF THE CITY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3365"/>
            <a:ext cx="9374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 READS THE LAW (chapter 8)</a:t>
            </a:r>
            <a:endParaRPr lang="en-GB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LIFE MUST BE ACCORDING TO </a:t>
            </a:r>
          </a:p>
          <a:p>
            <a:pPr algn="ctr"/>
            <a:r>
              <a:rPr lang="en-GB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WORD OF GOD</a:t>
            </a:r>
            <a:endParaRPr lang="en-GB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85293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</a:t>
            </a:r>
            <a:r>
              <a:rPr lang="en-GB" sz="2400" dirty="0" smtClean="0">
                <a:latin typeface="Arial Black" panose="020B0A04020102020204" pitchFamily="34" charset="0"/>
              </a:rPr>
              <a:t>Chapter 10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6028315"/>
            <a:ext cx="249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</a:t>
            </a:r>
            <a:r>
              <a:rPr lang="en-GB" sz="2400" dirty="0" smtClean="0">
                <a:latin typeface="Arial Black" panose="020B0A04020102020204" pitchFamily="34" charset="0"/>
              </a:rPr>
              <a:t>Chapter 13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7864" y="465891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Black" panose="020B0A04020102020204" pitchFamily="34" charset="0"/>
              </a:rPr>
              <a:t>Chapter 12 </a:t>
            </a:r>
            <a:r>
              <a:rPr lang="en-GB" sz="2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4448" y="957324"/>
            <a:ext cx="360045" cy="33853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480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2" grpId="0"/>
      <p:bldP spid="3" grpId="0"/>
      <p:bldP spid="8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COVENANT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10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Mark\Documents\My Scans\img3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b="8325"/>
          <a:stretch/>
        </p:blipFill>
        <p:spPr bwMode="auto">
          <a:xfrm>
            <a:off x="2915816" y="1772816"/>
            <a:ext cx="3286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2400" y="6388796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5873887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 agreement with God 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87852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but not kept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6359531"/>
            <a:ext cx="3864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13</a:t>
            </a:r>
            <a:endParaRPr lang="en-GB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2692</TotalTime>
  <Words>424</Words>
  <Application>Microsoft Office PowerPoint</Application>
  <PresentationFormat>On-screen Show (4:3)</PresentationFormat>
  <Paragraphs>129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Origin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135</cp:revision>
  <dcterms:created xsi:type="dcterms:W3CDTF">2014-08-06T17:46:21Z</dcterms:created>
  <dcterms:modified xsi:type="dcterms:W3CDTF">2016-05-04T13:09:13Z</dcterms:modified>
</cp:coreProperties>
</file>