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76" r:id="rId3"/>
    <p:sldId id="277" r:id="rId4"/>
    <p:sldId id="279" r:id="rId5"/>
    <p:sldId id="259" r:id="rId6"/>
    <p:sldId id="267" r:id="rId7"/>
    <p:sldId id="268" r:id="rId8"/>
    <p:sldId id="270" r:id="rId9"/>
    <p:sldId id="280" r:id="rId10"/>
    <p:sldId id="266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24" y="1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70D66-41DC-46E0-898F-831C15763AE3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FBA87-8CB8-486F-B7BF-9D6822B8A7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BA87-8CB8-486F-B7BF-9D6822B8A76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9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Life was to be lived according to God’s Law</a:t>
            </a:r>
            <a:r>
              <a:rPr lang="en-GB" baseline="0" dirty="0" smtClean="0"/>
              <a:t> (Ch. 7 v.23) – this is true for Christians of all ages.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FBA87-8CB8-486F-B7BF-9D6822B8A7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4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779C736-D4DB-4751-BE54-DF4B2AFB9680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AF1AD71-3F61-4A99-8476-403C44434C21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320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The following Biblical presentation is based on 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notes and illustrations by the Rev L G Stapleton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/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compiled by </a:t>
            </a:r>
            <a:b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</a:br>
            <a:r>
              <a:rPr lang="en-US" altLang="en-US" sz="4400" b="1" dirty="0" smtClean="0">
                <a:solidFill>
                  <a:srgbClr val="DDD2B1"/>
                </a:solidFill>
                <a:latin typeface="Freestyle Script" pitchFamily="66" charset="0"/>
              </a:rPr>
              <a:t>Mark Stapleton</a:t>
            </a: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endParaRPr lang="en-US" altLang="en-US" sz="4400" b="1" dirty="0" smtClean="0">
              <a:solidFill>
                <a:srgbClr val="DDD2B1"/>
              </a:solidFill>
              <a:latin typeface="Freestyle Script" pitchFamily="66" charset="0"/>
            </a:endParaRPr>
          </a:p>
          <a:p>
            <a:pPr lvl="0" algn="ctr" fontAlgn="base">
              <a:spcBef>
                <a:spcPts val="500"/>
              </a:spcBef>
              <a:spcAft>
                <a:spcPct val="0"/>
              </a:spcAft>
              <a:buClr>
                <a:srgbClr val="F0A22E"/>
              </a:buClr>
              <a:buSzPct val="70000"/>
            </a:pPr>
            <a:r>
              <a:rPr lang="en-GB" altLang="en-US" sz="1400" b="1" dirty="0" smtClean="0">
                <a:solidFill>
                  <a:srgbClr val="DDD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Mark Stapleton 2016</a:t>
            </a:r>
            <a:endParaRPr lang="en-GB" altLang="en-US" sz="1400" b="1" dirty="0">
              <a:solidFill>
                <a:srgbClr val="DDD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416" y="6174013"/>
            <a:ext cx="360040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Owner\AppData\Local\Microsoft\Windows\Temporary Internet Files\Content.IE5\43NEL38T\large-Used-Quill-66.6-13658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1167717" cy="201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8867" y="19439"/>
            <a:ext cx="925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55679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descendant of Aaron; he was a skilled 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Scribe in the Law of Moses </a:t>
            </a:r>
          </a:p>
          <a:p>
            <a:pPr algn="ctr"/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7 vs. 6 &amp; 9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6416" y="6021288"/>
            <a:ext cx="5760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3464570" y="4293096"/>
            <a:ext cx="2187550" cy="1944216"/>
          </a:xfrm>
          <a:prstGeom prst="heart">
            <a:avLst/>
          </a:prstGeom>
          <a:noFill/>
          <a:ln w="1270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4400" dirty="0" smtClean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5162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 ambition – to seek the Law of God with all his heart; to 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obey 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Law of God in his life and to teach the Law of God to His people </a:t>
            </a:r>
            <a:endParaRPr lang="en-GB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7 vs. 10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GB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6" grpId="0" animBg="1"/>
      <p:bldP spid="3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8867" y="19439"/>
            <a:ext cx="9252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Ezra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basis of all that he taught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8867" y="4853478"/>
            <a:ext cx="9172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…to live according to God’s Law </a:t>
            </a:r>
            <a:endParaRPr lang="en-GB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7 vs. 23)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…to apply the teaching of God’s Law </a:t>
            </a:r>
          </a:p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(Chapter 7 vs. 26)</a:t>
            </a:r>
            <a:r>
              <a:rPr lang="en-GB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GB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0392" y="6174013"/>
            <a:ext cx="5760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11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53718" y="1124744"/>
            <a:ext cx="4206514" cy="2985320"/>
            <a:chOff x="2494135" y="1307776"/>
            <a:chExt cx="4206514" cy="298532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572" y="1307776"/>
              <a:ext cx="3955988" cy="298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494135" y="2384938"/>
              <a:ext cx="4206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THE TEN</a:t>
              </a:r>
            </a:p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 COMMANDMENTS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28867" y="4273932"/>
            <a:ext cx="917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Artaxerxes 2</a:t>
            </a:r>
            <a:r>
              <a:rPr lang="en-GB" sz="28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nd</a:t>
            </a:r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encourages Ezra in his letter - 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795526" y="4855865"/>
            <a:ext cx="1640570" cy="1545160"/>
            <a:chOff x="2494135" y="1307776"/>
            <a:chExt cx="4206514" cy="298532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9572" y="1307776"/>
              <a:ext cx="3955988" cy="298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494135" y="2384939"/>
              <a:ext cx="4206514" cy="604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>
                  <a:latin typeface="Arial Black" panose="020B0A04020102020204" pitchFamily="34" charset="0"/>
                </a:rPr>
                <a:t>THE TEN</a:t>
              </a:r>
            </a:p>
            <a:p>
              <a:pPr algn="ctr"/>
              <a:r>
                <a:rPr lang="en-GB" sz="800" dirty="0" smtClean="0">
                  <a:latin typeface="Arial Black" panose="020B0A04020102020204" pitchFamily="34" charset="0"/>
                </a:rPr>
                <a:t> COMMANDMENTS</a:t>
              </a:r>
              <a:endParaRPr lang="en-GB" sz="8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28867" y="19439"/>
            <a:ext cx="925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Ezra</a:t>
            </a:r>
          </a:p>
        </p:txBody>
      </p:sp>
      <p:pic>
        <p:nvPicPr>
          <p:cNvPr id="8" name="Picture 2" descr="C:\Users\Mark\Pictures\EPSON SCANS\img3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05" y="1196752"/>
            <a:ext cx="1073158" cy="13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\Pictures\My Pictures\BIBLE ILLUSTRATIONS\Solomon's Temple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5" b="10842"/>
          <a:stretch/>
        </p:blipFill>
        <p:spPr bwMode="auto">
          <a:xfrm rot="10800000" flipV="1">
            <a:off x="3734778" y="3262831"/>
            <a:ext cx="1439870" cy="102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084168" y="997034"/>
            <a:ext cx="2592288" cy="243196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He was -</a:t>
            </a:r>
            <a:r>
              <a:rPr lang="en-GB" sz="2000" dirty="0"/>
              <a:t>a</a:t>
            </a:r>
            <a:r>
              <a:rPr lang="en-GB" sz="2000" dirty="0" smtClean="0"/>
              <a:t>stonished</a:t>
            </a:r>
          </a:p>
          <a:p>
            <a:pPr algn="ctr"/>
            <a:r>
              <a:rPr lang="en-GB" sz="2000" dirty="0" smtClean="0"/>
              <a:t>Chapter 9 verse 3</a:t>
            </a:r>
            <a:endParaRPr lang="en-GB" sz="2000" dirty="0"/>
          </a:p>
        </p:txBody>
      </p:sp>
      <p:sp>
        <p:nvSpPr>
          <p:cNvPr id="12" name="Cloud 11"/>
          <p:cNvSpPr/>
          <p:nvPr/>
        </p:nvSpPr>
        <p:spPr>
          <a:xfrm>
            <a:off x="539552" y="3979895"/>
            <a:ext cx="2592288" cy="243196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He made   </a:t>
            </a:r>
            <a:r>
              <a:rPr lang="en-GB" sz="2000" dirty="0"/>
              <a:t>c</a:t>
            </a:r>
            <a:r>
              <a:rPr lang="en-GB" sz="2000" dirty="0" smtClean="0"/>
              <a:t>onfession</a:t>
            </a:r>
          </a:p>
          <a:p>
            <a:pPr algn="ctr"/>
            <a:r>
              <a:rPr lang="en-GB" sz="2000" dirty="0" smtClean="0"/>
              <a:t>Chapter 9 verses 6-7</a:t>
            </a:r>
            <a:endParaRPr lang="en-GB" sz="2000" dirty="0"/>
          </a:p>
        </p:txBody>
      </p:sp>
      <p:sp>
        <p:nvSpPr>
          <p:cNvPr id="13" name="Cloud 12"/>
          <p:cNvSpPr/>
          <p:nvPr/>
        </p:nvSpPr>
        <p:spPr>
          <a:xfrm>
            <a:off x="6012160" y="3969060"/>
            <a:ext cx="2592288" cy="243196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000" dirty="0" smtClean="0"/>
              <a:t>He expresses the peoples’</a:t>
            </a:r>
          </a:p>
          <a:p>
            <a:pPr algn="ctr"/>
            <a:r>
              <a:rPr lang="en-GB" sz="2000" dirty="0"/>
              <a:t>i</a:t>
            </a:r>
            <a:r>
              <a:rPr lang="en-GB" sz="2000" dirty="0" smtClean="0"/>
              <a:t>ngratitude</a:t>
            </a:r>
          </a:p>
          <a:p>
            <a:pPr algn="ctr"/>
            <a:r>
              <a:rPr lang="en-GB" sz="2000" dirty="0" smtClean="0"/>
              <a:t>Chapter 9</a:t>
            </a:r>
          </a:p>
          <a:p>
            <a:pPr algn="ctr"/>
            <a:r>
              <a:rPr lang="en-GB" sz="2000" dirty="0"/>
              <a:t>v</a:t>
            </a:r>
            <a:r>
              <a:rPr lang="en-GB" sz="2000" dirty="0" smtClean="0"/>
              <a:t>erses 8-10</a:t>
            </a:r>
            <a:endParaRPr lang="en-GB" sz="2000" dirty="0"/>
          </a:p>
        </p:txBody>
      </p:sp>
      <p:sp>
        <p:nvSpPr>
          <p:cNvPr id="14" name="Cloud 13"/>
          <p:cNvSpPr/>
          <p:nvPr/>
        </p:nvSpPr>
        <p:spPr>
          <a:xfrm>
            <a:off x="467544" y="997035"/>
            <a:ext cx="2592288" cy="243196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Ezra discovers sin in the Lord’s people</a:t>
            </a:r>
          </a:p>
          <a:p>
            <a:pPr algn="ctr"/>
            <a:r>
              <a:rPr lang="en-GB" sz="2000" dirty="0" smtClean="0"/>
              <a:t>Chapter 9 </a:t>
            </a:r>
          </a:p>
          <a:p>
            <a:pPr algn="ctr"/>
            <a:r>
              <a:rPr lang="en-GB" sz="2000" dirty="0"/>
              <a:t>v</a:t>
            </a:r>
            <a:r>
              <a:rPr lang="en-GB" sz="2000" dirty="0" smtClean="0"/>
              <a:t>erses 1-2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786990" y="695811"/>
            <a:ext cx="1577098" cy="5976000"/>
          </a:xfrm>
          <a:prstGeom prst="rect">
            <a:avLst/>
          </a:prstGeom>
          <a:solidFill>
            <a:schemeClr val="tx1"/>
          </a:solidFill>
        </p:spPr>
        <p:txBody>
          <a:bodyPr vert="wordArtVert" wrap="square" rtlCol="0" anchor="ctr" anchorCtr="1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SIN</a:t>
            </a:r>
            <a:endParaRPr lang="en-GB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543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INTERMARRIAGE WITH PAGANS</a:t>
            </a:r>
            <a:endParaRPr lang="en-GB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0392" y="6174013"/>
            <a:ext cx="5760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12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8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085298" y="-893945"/>
            <a:ext cx="3024188" cy="817146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2500" b="1" kern="0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  <a:latin typeface="Arial"/>
                <a:cs typeface="Arial"/>
              </a:rPr>
              <a:t>†</a:t>
            </a:r>
            <a:endParaRPr lang="en-GB" sz="52500" b="1" kern="0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867" y="19439"/>
            <a:ext cx="925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Ezra</a:t>
            </a:r>
          </a:p>
        </p:txBody>
      </p:sp>
      <p:sp>
        <p:nvSpPr>
          <p:cNvPr id="5" name="Cloud 4"/>
          <p:cNvSpPr/>
          <p:nvPr/>
        </p:nvSpPr>
        <p:spPr>
          <a:xfrm>
            <a:off x="6084168" y="997034"/>
            <a:ext cx="2592288" cy="243196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He was -</a:t>
            </a:r>
            <a:r>
              <a:rPr lang="en-GB" sz="2000" dirty="0"/>
              <a:t>a</a:t>
            </a:r>
            <a:r>
              <a:rPr lang="en-GB" sz="2000" dirty="0" smtClean="0"/>
              <a:t>stonished</a:t>
            </a:r>
          </a:p>
          <a:p>
            <a:pPr algn="ctr"/>
            <a:r>
              <a:rPr lang="en-GB" sz="2000" dirty="0" smtClean="0"/>
              <a:t>Chapter 9 verse 3</a:t>
            </a:r>
            <a:endParaRPr lang="en-GB" sz="2000" dirty="0"/>
          </a:p>
        </p:txBody>
      </p:sp>
      <p:sp>
        <p:nvSpPr>
          <p:cNvPr id="12" name="Cloud 11"/>
          <p:cNvSpPr/>
          <p:nvPr/>
        </p:nvSpPr>
        <p:spPr>
          <a:xfrm>
            <a:off x="539552" y="3979895"/>
            <a:ext cx="2592288" cy="243196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He made   </a:t>
            </a:r>
            <a:r>
              <a:rPr lang="en-GB" sz="2000" dirty="0"/>
              <a:t>c</a:t>
            </a:r>
            <a:r>
              <a:rPr lang="en-GB" sz="2000" dirty="0" smtClean="0"/>
              <a:t>onfession</a:t>
            </a:r>
          </a:p>
          <a:p>
            <a:pPr algn="ctr"/>
            <a:r>
              <a:rPr lang="en-GB" sz="2000" dirty="0" smtClean="0"/>
              <a:t>Chapter 9 verses 6-7</a:t>
            </a:r>
            <a:endParaRPr lang="en-GB" sz="2000" dirty="0"/>
          </a:p>
        </p:txBody>
      </p:sp>
      <p:sp>
        <p:nvSpPr>
          <p:cNvPr id="13" name="Cloud 12"/>
          <p:cNvSpPr/>
          <p:nvPr/>
        </p:nvSpPr>
        <p:spPr>
          <a:xfrm>
            <a:off x="6012160" y="3969060"/>
            <a:ext cx="2592288" cy="243196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sz="2000" dirty="0" smtClean="0"/>
              <a:t>He expresses the peoples’</a:t>
            </a:r>
          </a:p>
          <a:p>
            <a:pPr algn="ctr"/>
            <a:r>
              <a:rPr lang="en-GB" sz="2000" dirty="0"/>
              <a:t>i</a:t>
            </a:r>
            <a:r>
              <a:rPr lang="en-GB" sz="2000" dirty="0" smtClean="0"/>
              <a:t>ngratitude</a:t>
            </a:r>
          </a:p>
          <a:p>
            <a:pPr algn="ctr"/>
            <a:r>
              <a:rPr lang="en-GB" sz="2000" dirty="0" smtClean="0"/>
              <a:t>Chapter 9</a:t>
            </a:r>
          </a:p>
          <a:p>
            <a:pPr algn="ctr"/>
            <a:r>
              <a:rPr lang="en-GB" sz="2000" dirty="0"/>
              <a:t>v</a:t>
            </a:r>
            <a:r>
              <a:rPr lang="en-GB" sz="2000" dirty="0" smtClean="0"/>
              <a:t>erses 8-10</a:t>
            </a:r>
            <a:endParaRPr lang="en-GB" sz="2000" dirty="0"/>
          </a:p>
        </p:txBody>
      </p:sp>
      <p:sp>
        <p:nvSpPr>
          <p:cNvPr id="14" name="Cloud 13"/>
          <p:cNvSpPr/>
          <p:nvPr/>
        </p:nvSpPr>
        <p:spPr>
          <a:xfrm>
            <a:off x="467544" y="997035"/>
            <a:ext cx="2592288" cy="2431965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Ezra discovers sin in the Lord’s people</a:t>
            </a:r>
          </a:p>
          <a:p>
            <a:pPr algn="ctr"/>
            <a:r>
              <a:rPr lang="en-GB" sz="2000" dirty="0" smtClean="0"/>
              <a:t>Chapter 9 </a:t>
            </a:r>
          </a:p>
          <a:p>
            <a:pPr algn="ctr"/>
            <a:r>
              <a:rPr lang="en-GB" sz="2000" dirty="0"/>
              <a:t>v</a:t>
            </a:r>
            <a:r>
              <a:rPr lang="en-GB" sz="2000" dirty="0" smtClean="0"/>
              <a:t>erses 1-2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 rot="2746933">
            <a:off x="-8222" y="4197306"/>
            <a:ext cx="3744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REPENTANCE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10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722171">
            <a:off x="5131953" y="3810110"/>
            <a:ext cx="397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SIN DEALT </a:t>
            </a:r>
          </a:p>
          <a:p>
            <a:pPr algn="ctr"/>
            <a:r>
              <a:rPr lang="en-GB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WITH</a:t>
            </a:r>
          </a:p>
          <a:p>
            <a:pPr algn="ctr"/>
            <a:r>
              <a:rPr lang="en-GB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10</a:t>
            </a:r>
            <a:endParaRPr lang="en-GB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6990" y="692696"/>
            <a:ext cx="1577098" cy="5976000"/>
          </a:xfrm>
          <a:prstGeom prst="rect">
            <a:avLst/>
          </a:prstGeom>
          <a:solidFill>
            <a:schemeClr val="tx1"/>
          </a:solidFill>
        </p:spPr>
        <p:txBody>
          <a:bodyPr vert="wordArtVert" wrap="square" rtlCol="0" anchor="ctr" anchorCtr="1">
            <a:spAutoFit/>
          </a:bodyPr>
          <a:lstStyle/>
          <a:p>
            <a:r>
              <a:rPr lang="en-GB" sz="6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SIN</a:t>
            </a:r>
            <a:endParaRPr lang="en-GB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5436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INTERMARRIAGE WITH PAGANS</a:t>
            </a:r>
            <a:endParaRPr lang="en-GB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00392" y="6174013"/>
            <a:ext cx="57606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13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5" grpId="0" animBg="1"/>
      <p:bldP spid="12" grpId="0" animBg="1"/>
      <p:bldP spid="13" grpId="0" animBg="1"/>
      <p:bldP spid="14" grpId="0" animBg="1"/>
      <p:bldP spid="7" grpId="0"/>
      <p:bldP spid="10" grpId="0"/>
      <p:bldP spid="2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 OF EZRA</a:t>
            </a:r>
            <a:endParaRPr lang="en-GB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416" y="61740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971600" y="836712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books of Ezra and Nehemiah were once bound together as one book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92080" y="836712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book of Ezra deals with the return of God’s people to Judah, particularly to Jerusalem, led </a:t>
            </a:r>
          </a:p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by Zerubbabel and Ezra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9592" y="3861048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God’s people had been in captivity for 70 years in Babylon</a:t>
            </a:r>
          </a:p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(Jeremiah 25 vs. 8-14)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92080" y="3915792"/>
            <a:ext cx="2880320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Babylonian Empire had been crushed by Persia – King Cyrus reigns</a:t>
            </a:r>
          </a:p>
          <a:p>
            <a:pPr algn="ctr"/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(Ch. 1 v. 1)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9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PROPHETS</a:t>
            </a:r>
          </a:p>
          <a:p>
            <a:pPr algn="ctr"/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During the period covered by the book of Ezra the prophets </a:t>
            </a:r>
            <a:r>
              <a:rPr lang="en-GB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aggai and Zechariah prophesied.</a:t>
            </a:r>
          </a:p>
          <a:p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  <a:endParaRPr lang="en-GB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GB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436" y="6374068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23528" y="1993494"/>
            <a:ext cx="3528392" cy="4380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Haggai -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Helped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the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re-building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the Temple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Ezra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 vs.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1-2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Encouraged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people- Ezra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vs.14</a:t>
            </a: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Haggai 2 vs. 18-19</a:t>
            </a:r>
          </a:p>
          <a:p>
            <a:pPr algn="ctr"/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Rebuked the people 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Haggai 1 vs. 1-15</a:t>
            </a:r>
          </a:p>
          <a:p>
            <a:pPr algn="ctr"/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92080" y="1993494"/>
            <a:ext cx="3528392" cy="4380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Zechariah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Encouraged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people in the re-building of the Temple -</a:t>
            </a: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Ezra 6 v. 14</a:t>
            </a:r>
          </a:p>
          <a:p>
            <a:pPr algn="ctr"/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Had much to say about the returning Jews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Zechariah -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12,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3-5,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6, </a:t>
            </a:r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 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</a:t>
            </a: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4-5</a:t>
            </a:r>
          </a:p>
          <a:p>
            <a:pPr algn="ctr"/>
            <a:endParaRPr lang="en-GB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74"/>
          <a:stretch/>
        </p:blipFill>
        <p:spPr>
          <a:xfrm>
            <a:off x="1332360" y="908720"/>
            <a:ext cx="6480000" cy="4279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229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RETURN OF GOD’s PEOPLE</a:t>
            </a:r>
            <a:endParaRPr lang="en-GB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995" y="5381194"/>
            <a:ext cx="4628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Zerubbabel returned with 49,897 people  – c. BC 536</a:t>
            </a:r>
          </a:p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1 - 6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373794"/>
            <a:ext cx="272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Ezra returned – </a:t>
            </a:r>
          </a:p>
          <a:p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c. BC 458 </a:t>
            </a:r>
          </a:p>
          <a:p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7 - 10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96436" y="6374068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4" name="Freeform 13"/>
          <p:cNvSpPr/>
          <p:nvPr/>
        </p:nvSpPr>
        <p:spPr>
          <a:xfrm>
            <a:off x="2123728" y="1785391"/>
            <a:ext cx="4356227" cy="1447849"/>
          </a:xfrm>
          <a:custGeom>
            <a:avLst/>
            <a:gdLst>
              <a:gd name="connsiteX0" fmla="*/ 38227 w 4356227"/>
              <a:gd name="connsiteY0" fmla="*/ 1231900 h 1447849"/>
              <a:gd name="connsiteX1" fmla="*/ 127 w 4356227"/>
              <a:gd name="connsiteY1" fmla="*/ 1168400 h 1447849"/>
              <a:gd name="connsiteX2" fmla="*/ 50927 w 4356227"/>
              <a:gd name="connsiteY2" fmla="*/ 1092200 h 1447849"/>
              <a:gd name="connsiteX3" fmla="*/ 63627 w 4356227"/>
              <a:gd name="connsiteY3" fmla="*/ 787400 h 1447849"/>
              <a:gd name="connsiteX4" fmla="*/ 114427 w 4356227"/>
              <a:gd name="connsiteY4" fmla="*/ 711200 h 1447849"/>
              <a:gd name="connsiteX5" fmla="*/ 127127 w 4356227"/>
              <a:gd name="connsiteY5" fmla="*/ 660400 h 1447849"/>
              <a:gd name="connsiteX6" fmla="*/ 139827 w 4356227"/>
              <a:gd name="connsiteY6" fmla="*/ 584200 h 1447849"/>
              <a:gd name="connsiteX7" fmla="*/ 177927 w 4356227"/>
              <a:gd name="connsiteY7" fmla="*/ 558800 h 1447849"/>
              <a:gd name="connsiteX8" fmla="*/ 203327 w 4356227"/>
              <a:gd name="connsiteY8" fmla="*/ 520700 h 1447849"/>
              <a:gd name="connsiteX9" fmla="*/ 279527 w 4356227"/>
              <a:gd name="connsiteY9" fmla="*/ 495300 h 1447849"/>
              <a:gd name="connsiteX10" fmla="*/ 330327 w 4356227"/>
              <a:gd name="connsiteY10" fmla="*/ 444500 h 1447849"/>
              <a:gd name="connsiteX11" fmla="*/ 406527 w 4356227"/>
              <a:gd name="connsiteY11" fmla="*/ 393700 h 1447849"/>
              <a:gd name="connsiteX12" fmla="*/ 419227 w 4356227"/>
              <a:gd name="connsiteY12" fmla="*/ 355600 h 1447849"/>
              <a:gd name="connsiteX13" fmla="*/ 495427 w 4356227"/>
              <a:gd name="connsiteY13" fmla="*/ 317500 h 1447849"/>
              <a:gd name="connsiteX14" fmla="*/ 597027 w 4356227"/>
              <a:gd name="connsiteY14" fmla="*/ 266700 h 1447849"/>
              <a:gd name="connsiteX15" fmla="*/ 685927 w 4356227"/>
              <a:gd name="connsiteY15" fmla="*/ 215900 h 1447849"/>
              <a:gd name="connsiteX16" fmla="*/ 774827 w 4356227"/>
              <a:gd name="connsiteY16" fmla="*/ 190500 h 1447849"/>
              <a:gd name="connsiteX17" fmla="*/ 901827 w 4356227"/>
              <a:gd name="connsiteY17" fmla="*/ 139700 h 1447849"/>
              <a:gd name="connsiteX18" fmla="*/ 927227 w 4356227"/>
              <a:gd name="connsiteY18" fmla="*/ 101600 h 1447849"/>
              <a:gd name="connsiteX19" fmla="*/ 1003427 w 4356227"/>
              <a:gd name="connsiteY19" fmla="*/ 63500 h 1447849"/>
              <a:gd name="connsiteX20" fmla="*/ 1181227 w 4356227"/>
              <a:gd name="connsiteY20" fmla="*/ 38100 h 1447849"/>
              <a:gd name="connsiteX21" fmla="*/ 1257427 w 4356227"/>
              <a:gd name="connsiteY21" fmla="*/ 25400 h 1447849"/>
              <a:gd name="connsiteX22" fmla="*/ 1295527 w 4356227"/>
              <a:gd name="connsiteY22" fmla="*/ 12700 h 1447849"/>
              <a:gd name="connsiteX23" fmla="*/ 1384427 w 4356227"/>
              <a:gd name="connsiteY23" fmla="*/ 0 h 1447849"/>
              <a:gd name="connsiteX24" fmla="*/ 1562227 w 4356227"/>
              <a:gd name="connsiteY24" fmla="*/ 12700 h 1447849"/>
              <a:gd name="connsiteX25" fmla="*/ 1600327 w 4356227"/>
              <a:gd name="connsiteY25" fmla="*/ 25400 h 1447849"/>
              <a:gd name="connsiteX26" fmla="*/ 1663827 w 4356227"/>
              <a:gd name="connsiteY26" fmla="*/ 38100 h 1447849"/>
              <a:gd name="connsiteX27" fmla="*/ 1778127 w 4356227"/>
              <a:gd name="connsiteY27" fmla="*/ 63500 h 1447849"/>
              <a:gd name="connsiteX28" fmla="*/ 1816227 w 4356227"/>
              <a:gd name="connsiteY28" fmla="*/ 76200 h 1447849"/>
              <a:gd name="connsiteX29" fmla="*/ 1892427 w 4356227"/>
              <a:gd name="connsiteY29" fmla="*/ 127000 h 1447849"/>
              <a:gd name="connsiteX30" fmla="*/ 1930527 w 4356227"/>
              <a:gd name="connsiteY30" fmla="*/ 152400 h 1447849"/>
              <a:gd name="connsiteX31" fmla="*/ 1968627 w 4356227"/>
              <a:gd name="connsiteY31" fmla="*/ 190500 h 1447849"/>
              <a:gd name="connsiteX32" fmla="*/ 2108327 w 4356227"/>
              <a:gd name="connsiteY32" fmla="*/ 266700 h 1447849"/>
              <a:gd name="connsiteX33" fmla="*/ 2133727 w 4356227"/>
              <a:gd name="connsiteY33" fmla="*/ 304800 h 1447849"/>
              <a:gd name="connsiteX34" fmla="*/ 2171827 w 4356227"/>
              <a:gd name="connsiteY34" fmla="*/ 317500 h 1447849"/>
              <a:gd name="connsiteX35" fmla="*/ 2197227 w 4356227"/>
              <a:gd name="connsiteY35" fmla="*/ 368300 h 1447849"/>
              <a:gd name="connsiteX36" fmla="*/ 2235327 w 4356227"/>
              <a:gd name="connsiteY36" fmla="*/ 393700 h 1447849"/>
              <a:gd name="connsiteX37" fmla="*/ 2311527 w 4356227"/>
              <a:gd name="connsiteY37" fmla="*/ 444500 h 1447849"/>
              <a:gd name="connsiteX38" fmla="*/ 2349627 w 4356227"/>
              <a:gd name="connsiteY38" fmla="*/ 482600 h 1447849"/>
              <a:gd name="connsiteX39" fmla="*/ 2387727 w 4356227"/>
              <a:gd name="connsiteY39" fmla="*/ 495300 h 1447849"/>
              <a:gd name="connsiteX40" fmla="*/ 2413127 w 4356227"/>
              <a:gd name="connsiteY40" fmla="*/ 533400 h 1447849"/>
              <a:gd name="connsiteX41" fmla="*/ 2502027 w 4356227"/>
              <a:gd name="connsiteY41" fmla="*/ 546100 h 1447849"/>
              <a:gd name="connsiteX42" fmla="*/ 2552827 w 4356227"/>
              <a:gd name="connsiteY42" fmla="*/ 558800 h 1447849"/>
              <a:gd name="connsiteX43" fmla="*/ 2590927 w 4356227"/>
              <a:gd name="connsiteY43" fmla="*/ 584200 h 1447849"/>
              <a:gd name="connsiteX44" fmla="*/ 2692527 w 4356227"/>
              <a:gd name="connsiteY44" fmla="*/ 609600 h 1447849"/>
              <a:gd name="connsiteX45" fmla="*/ 2730627 w 4356227"/>
              <a:gd name="connsiteY45" fmla="*/ 635000 h 1447849"/>
              <a:gd name="connsiteX46" fmla="*/ 2806827 w 4356227"/>
              <a:gd name="connsiteY46" fmla="*/ 660400 h 1447849"/>
              <a:gd name="connsiteX47" fmla="*/ 2819527 w 4356227"/>
              <a:gd name="connsiteY47" fmla="*/ 711200 h 1447849"/>
              <a:gd name="connsiteX48" fmla="*/ 2895727 w 4356227"/>
              <a:gd name="connsiteY48" fmla="*/ 749300 h 1447849"/>
              <a:gd name="connsiteX49" fmla="*/ 2946527 w 4356227"/>
              <a:gd name="connsiteY49" fmla="*/ 800100 h 1447849"/>
              <a:gd name="connsiteX50" fmla="*/ 3060827 w 4356227"/>
              <a:gd name="connsiteY50" fmla="*/ 838200 h 1447849"/>
              <a:gd name="connsiteX51" fmla="*/ 3111627 w 4356227"/>
              <a:gd name="connsiteY51" fmla="*/ 863600 h 1447849"/>
              <a:gd name="connsiteX52" fmla="*/ 3149727 w 4356227"/>
              <a:gd name="connsiteY52" fmla="*/ 889000 h 1447849"/>
              <a:gd name="connsiteX53" fmla="*/ 3238627 w 4356227"/>
              <a:gd name="connsiteY53" fmla="*/ 901700 h 1447849"/>
              <a:gd name="connsiteX54" fmla="*/ 3391027 w 4356227"/>
              <a:gd name="connsiteY54" fmla="*/ 939800 h 1447849"/>
              <a:gd name="connsiteX55" fmla="*/ 3467227 w 4356227"/>
              <a:gd name="connsiteY55" fmla="*/ 977900 h 1447849"/>
              <a:gd name="connsiteX56" fmla="*/ 3568827 w 4356227"/>
              <a:gd name="connsiteY56" fmla="*/ 1028700 h 1447849"/>
              <a:gd name="connsiteX57" fmla="*/ 3619627 w 4356227"/>
              <a:gd name="connsiteY57" fmla="*/ 1041400 h 1447849"/>
              <a:gd name="connsiteX58" fmla="*/ 3708527 w 4356227"/>
              <a:gd name="connsiteY58" fmla="*/ 1092200 h 1447849"/>
              <a:gd name="connsiteX59" fmla="*/ 3746627 w 4356227"/>
              <a:gd name="connsiteY59" fmla="*/ 1104900 h 1447849"/>
              <a:gd name="connsiteX60" fmla="*/ 3835527 w 4356227"/>
              <a:gd name="connsiteY60" fmla="*/ 1168400 h 1447849"/>
              <a:gd name="connsiteX61" fmla="*/ 3886327 w 4356227"/>
              <a:gd name="connsiteY61" fmla="*/ 1181100 h 1447849"/>
              <a:gd name="connsiteX62" fmla="*/ 3962527 w 4356227"/>
              <a:gd name="connsiteY62" fmla="*/ 1231900 h 1447849"/>
              <a:gd name="connsiteX63" fmla="*/ 4000627 w 4356227"/>
              <a:gd name="connsiteY63" fmla="*/ 1244600 h 1447849"/>
              <a:gd name="connsiteX64" fmla="*/ 4038727 w 4356227"/>
              <a:gd name="connsiteY64" fmla="*/ 1270000 h 1447849"/>
              <a:gd name="connsiteX65" fmla="*/ 4076827 w 4356227"/>
              <a:gd name="connsiteY65" fmla="*/ 1282700 h 1447849"/>
              <a:gd name="connsiteX66" fmla="*/ 4203827 w 4356227"/>
              <a:gd name="connsiteY66" fmla="*/ 1346200 h 1447849"/>
              <a:gd name="connsiteX67" fmla="*/ 4229227 w 4356227"/>
              <a:gd name="connsiteY67" fmla="*/ 1384300 h 1447849"/>
              <a:gd name="connsiteX68" fmla="*/ 4305427 w 4356227"/>
              <a:gd name="connsiteY68" fmla="*/ 1422400 h 1447849"/>
              <a:gd name="connsiteX69" fmla="*/ 4356227 w 4356227"/>
              <a:gd name="connsiteY69" fmla="*/ 1447800 h 144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356227" h="1447849">
                <a:moveTo>
                  <a:pt x="38227" y="1231900"/>
                </a:moveTo>
                <a:cubicBezTo>
                  <a:pt x="25527" y="1210733"/>
                  <a:pt x="-2108" y="1192983"/>
                  <a:pt x="127" y="1168400"/>
                </a:cubicBezTo>
                <a:cubicBezTo>
                  <a:pt x="2891" y="1137998"/>
                  <a:pt x="50927" y="1092200"/>
                  <a:pt x="50927" y="1092200"/>
                </a:cubicBezTo>
                <a:cubicBezTo>
                  <a:pt x="55160" y="990600"/>
                  <a:pt x="46910" y="887705"/>
                  <a:pt x="63627" y="787400"/>
                </a:cubicBezTo>
                <a:cubicBezTo>
                  <a:pt x="68646" y="757288"/>
                  <a:pt x="114427" y="711200"/>
                  <a:pt x="114427" y="711200"/>
                </a:cubicBezTo>
                <a:cubicBezTo>
                  <a:pt x="118660" y="694267"/>
                  <a:pt x="123704" y="677516"/>
                  <a:pt x="127127" y="660400"/>
                </a:cubicBezTo>
                <a:cubicBezTo>
                  <a:pt x="132177" y="635150"/>
                  <a:pt x="128311" y="607232"/>
                  <a:pt x="139827" y="584200"/>
                </a:cubicBezTo>
                <a:cubicBezTo>
                  <a:pt x="146653" y="570548"/>
                  <a:pt x="165227" y="567267"/>
                  <a:pt x="177927" y="558800"/>
                </a:cubicBezTo>
                <a:cubicBezTo>
                  <a:pt x="186394" y="546100"/>
                  <a:pt x="190384" y="528790"/>
                  <a:pt x="203327" y="520700"/>
                </a:cubicBezTo>
                <a:cubicBezTo>
                  <a:pt x="226031" y="506510"/>
                  <a:pt x="279527" y="495300"/>
                  <a:pt x="279527" y="495300"/>
                </a:cubicBezTo>
                <a:cubicBezTo>
                  <a:pt x="301079" y="430645"/>
                  <a:pt x="274909" y="475288"/>
                  <a:pt x="330327" y="444500"/>
                </a:cubicBezTo>
                <a:cubicBezTo>
                  <a:pt x="357012" y="429675"/>
                  <a:pt x="406527" y="393700"/>
                  <a:pt x="406527" y="393700"/>
                </a:cubicBezTo>
                <a:cubicBezTo>
                  <a:pt x="410760" y="381000"/>
                  <a:pt x="410864" y="366053"/>
                  <a:pt x="419227" y="355600"/>
                </a:cubicBezTo>
                <a:cubicBezTo>
                  <a:pt x="441493" y="327768"/>
                  <a:pt x="466504" y="330647"/>
                  <a:pt x="495427" y="317500"/>
                </a:cubicBezTo>
                <a:cubicBezTo>
                  <a:pt x="529897" y="301832"/>
                  <a:pt x="565522" y="287703"/>
                  <a:pt x="597027" y="266700"/>
                </a:cubicBezTo>
                <a:cubicBezTo>
                  <a:pt x="627496" y="246387"/>
                  <a:pt x="650478" y="228790"/>
                  <a:pt x="685927" y="215900"/>
                </a:cubicBezTo>
                <a:cubicBezTo>
                  <a:pt x="714891" y="205368"/>
                  <a:pt x="745371" y="199563"/>
                  <a:pt x="774827" y="190500"/>
                </a:cubicBezTo>
                <a:cubicBezTo>
                  <a:pt x="856433" y="165391"/>
                  <a:pt x="835957" y="172635"/>
                  <a:pt x="901827" y="139700"/>
                </a:cubicBezTo>
                <a:cubicBezTo>
                  <a:pt x="910294" y="127000"/>
                  <a:pt x="916434" y="112393"/>
                  <a:pt x="927227" y="101600"/>
                </a:cubicBezTo>
                <a:cubicBezTo>
                  <a:pt x="947921" y="80906"/>
                  <a:pt x="975882" y="70386"/>
                  <a:pt x="1003427" y="63500"/>
                </a:cubicBezTo>
                <a:cubicBezTo>
                  <a:pt x="1075753" y="45418"/>
                  <a:pt x="1096555" y="49390"/>
                  <a:pt x="1181227" y="38100"/>
                </a:cubicBezTo>
                <a:cubicBezTo>
                  <a:pt x="1206751" y="34697"/>
                  <a:pt x="1232290" y="30986"/>
                  <a:pt x="1257427" y="25400"/>
                </a:cubicBezTo>
                <a:cubicBezTo>
                  <a:pt x="1270495" y="22496"/>
                  <a:pt x="1282400" y="15325"/>
                  <a:pt x="1295527" y="12700"/>
                </a:cubicBezTo>
                <a:cubicBezTo>
                  <a:pt x="1324880" y="6829"/>
                  <a:pt x="1354794" y="4233"/>
                  <a:pt x="1384427" y="0"/>
                </a:cubicBezTo>
                <a:cubicBezTo>
                  <a:pt x="1443694" y="4233"/>
                  <a:pt x="1503216" y="5758"/>
                  <a:pt x="1562227" y="12700"/>
                </a:cubicBezTo>
                <a:cubicBezTo>
                  <a:pt x="1575522" y="14264"/>
                  <a:pt x="1587340" y="22153"/>
                  <a:pt x="1600327" y="25400"/>
                </a:cubicBezTo>
                <a:cubicBezTo>
                  <a:pt x="1621268" y="30635"/>
                  <a:pt x="1642720" y="33577"/>
                  <a:pt x="1663827" y="38100"/>
                </a:cubicBezTo>
                <a:cubicBezTo>
                  <a:pt x="1701990" y="46278"/>
                  <a:pt x="1740263" y="54034"/>
                  <a:pt x="1778127" y="63500"/>
                </a:cubicBezTo>
                <a:cubicBezTo>
                  <a:pt x="1791114" y="66747"/>
                  <a:pt x="1804525" y="69699"/>
                  <a:pt x="1816227" y="76200"/>
                </a:cubicBezTo>
                <a:cubicBezTo>
                  <a:pt x="1842912" y="91025"/>
                  <a:pt x="1867027" y="110067"/>
                  <a:pt x="1892427" y="127000"/>
                </a:cubicBezTo>
                <a:cubicBezTo>
                  <a:pt x="1905127" y="135467"/>
                  <a:pt x="1919734" y="141607"/>
                  <a:pt x="1930527" y="152400"/>
                </a:cubicBezTo>
                <a:cubicBezTo>
                  <a:pt x="1943227" y="165100"/>
                  <a:pt x="1954450" y="179473"/>
                  <a:pt x="1968627" y="190500"/>
                </a:cubicBezTo>
                <a:cubicBezTo>
                  <a:pt x="2035805" y="242749"/>
                  <a:pt x="2037387" y="238324"/>
                  <a:pt x="2108327" y="266700"/>
                </a:cubicBezTo>
                <a:cubicBezTo>
                  <a:pt x="2116794" y="279400"/>
                  <a:pt x="2121808" y="295265"/>
                  <a:pt x="2133727" y="304800"/>
                </a:cubicBezTo>
                <a:cubicBezTo>
                  <a:pt x="2144180" y="313163"/>
                  <a:pt x="2162361" y="308034"/>
                  <a:pt x="2171827" y="317500"/>
                </a:cubicBezTo>
                <a:cubicBezTo>
                  <a:pt x="2185214" y="330887"/>
                  <a:pt x="2185107" y="353756"/>
                  <a:pt x="2197227" y="368300"/>
                </a:cubicBezTo>
                <a:cubicBezTo>
                  <a:pt x="2206998" y="380026"/>
                  <a:pt x="2223601" y="383929"/>
                  <a:pt x="2235327" y="393700"/>
                </a:cubicBezTo>
                <a:cubicBezTo>
                  <a:pt x="2298748" y="446551"/>
                  <a:pt x="2244570" y="422181"/>
                  <a:pt x="2311527" y="444500"/>
                </a:cubicBezTo>
                <a:cubicBezTo>
                  <a:pt x="2324227" y="457200"/>
                  <a:pt x="2334683" y="472637"/>
                  <a:pt x="2349627" y="482600"/>
                </a:cubicBezTo>
                <a:cubicBezTo>
                  <a:pt x="2360766" y="490026"/>
                  <a:pt x="2377274" y="486937"/>
                  <a:pt x="2387727" y="495300"/>
                </a:cubicBezTo>
                <a:cubicBezTo>
                  <a:pt x="2399646" y="504835"/>
                  <a:pt x="2399179" y="527201"/>
                  <a:pt x="2413127" y="533400"/>
                </a:cubicBezTo>
                <a:cubicBezTo>
                  <a:pt x="2440481" y="545557"/>
                  <a:pt x="2472576" y="540745"/>
                  <a:pt x="2502027" y="546100"/>
                </a:cubicBezTo>
                <a:cubicBezTo>
                  <a:pt x="2519200" y="549222"/>
                  <a:pt x="2535894" y="554567"/>
                  <a:pt x="2552827" y="558800"/>
                </a:cubicBezTo>
                <a:cubicBezTo>
                  <a:pt x="2565527" y="567267"/>
                  <a:pt x="2576582" y="578984"/>
                  <a:pt x="2590927" y="584200"/>
                </a:cubicBezTo>
                <a:cubicBezTo>
                  <a:pt x="2623734" y="596130"/>
                  <a:pt x="2692527" y="609600"/>
                  <a:pt x="2692527" y="609600"/>
                </a:cubicBezTo>
                <a:cubicBezTo>
                  <a:pt x="2705227" y="618067"/>
                  <a:pt x="2716679" y="628801"/>
                  <a:pt x="2730627" y="635000"/>
                </a:cubicBezTo>
                <a:cubicBezTo>
                  <a:pt x="2755093" y="645874"/>
                  <a:pt x="2806827" y="660400"/>
                  <a:pt x="2806827" y="660400"/>
                </a:cubicBezTo>
                <a:cubicBezTo>
                  <a:pt x="2811060" y="677333"/>
                  <a:pt x="2809845" y="696677"/>
                  <a:pt x="2819527" y="711200"/>
                </a:cubicBezTo>
                <a:cubicBezTo>
                  <a:pt x="2833595" y="732302"/>
                  <a:pt x="2873993" y="742055"/>
                  <a:pt x="2895727" y="749300"/>
                </a:cubicBezTo>
                <a:cubicBezTo>
                  <a:pt x="2912660" y="766233"/>
                  <a:pt x="2925992" y="787779"/>
                  <a:pt x="2946527" y="800100"/>
                </a:cubicBezTo>
                <a:cubicBezTo>
                  <a:pt x="3010027" y="838200"/>
                  <a:pt x="3010027" y="812800"/>
                  <a:pt x="3060827" y="838200"/>
                </a:cubicBezTo>
                <a:cubicBezTo>
                  <a:pt x="3077760" y="846667"/>
                  <a:pt x="3095189" y="854207"/>
                  <a:pt x="3111627" y="863600"/>
                </a:cubicBezTo>
                <a:cubicBezTo>
                  <a:pt x="3124879" y="871173"/>
                  <a:pt x="3135107" y="884614"/>
                  <a:pt x="3149727" y="889000"/>
                </a:cubicBezTo>
                <a:cubicBezTo>
                  <a:pt x="3178399" y="897602"/>
                  <a:pt x="3208994" y="897467"/>
                  <a:pt x="3238627" y="901700"/>
                </a:cubicBezTo>
                <a:cubicBezTo>
                  <a:pt x="3339256" y="935243"/>
                  <a:pt x="3288417" y="922698"/>
                  <a:pt x="3391027" y="939800"/>
                </a:cubicBezTo>
                <a:cubicBezTo>
                  <a:pt x="3474523" y="995464"/>
                  <a:pt x="3384601" y="940343"/>
                  <a:pt x="3467227" y="977900"/>
                </a:cubicBezTo>
                <a:cubicBezTo>
                  <a:pt x="3501697" y="993568"/>
                  <a:pt x="3532093" y="1019517"/>
                  <a:pt x="3568827" y="1028700"/>
                </a:cubicBezTo>
                <a:cubicBezTo>
                  <a:pt x="3585760" y="1032933"/>
                  <a:pt x="3603284" y="1035271"/>
                  <a:pt x="3619627" y="1041400"/>
                </a:cubicBezTo>
                <a:cubicBezTo>
                  <a:pt x="3708688" y="1074798"/>
                  <a:pt x="3634834" y="1055354"/>
                  <a:pt x="3708527" y="1092200"/>
                </a:cubicBezTo>
                <a:cubicBezTo>
                  <a:pt x="3720501" y="1098187"/>
                  <a:pt x="3733927" y="1100667"/>
                  <a:pt x="3746627" y="1104900"/>
                </a:cubicBezTo>
                <a:cubicBezTo>
                  <a:pt x="3752409" y="1109237"/>
                  <a:pt x="3821083" y="1162210"/>
                  <a:pt x="3835527" y="1168400"/>
                </a:cubicBezTo>
                <a:cubicBezTo>
                  <a:pt x="3851570" y="1175276"/>
                  <a:pt x="3869394" y="1176867"/>
                  <a:pt x="3886327" y="1181100"/>
                </a:cubicBezTo>
                <a:cubicBezTo>
                  <a:pt x="3911727" y="1198033"/>
                  <a:pt x="3933567" y="1222247"/>
                  <a:pt x="3962527" y="1231900"/>
                </a:cubicBezTo>
                <a:cubicBezTo>
                  <a:pt x="3975227" y="1236133"/>
                  <a:pt x="3988653" y="1238613"/>
                  <a:pt x="4000627" y="1244600"/>
                </a:cubicBezTo>
                <a:cubicBezTo>
                  <a:pt x="4014279" y="1251426"/>
                  <a:pt x="4025075" y="1263174"/>
                  <a:pt x="4038727" y="1270000"/>
                </a:cubicBezTo>
                <a:cubicBezTo>
                  <a:pt x="4050701" y="1275987"/>
                  <a:pt x="4065125" y="1276199"/>
                  <a:pt x="4076827" y="1282700"/>
                </a:cubicBezTo>
                <a:cubicBezTo>
                  <a:pt x="4200540" y="1351430"/>
                  <a:pt x="4104549" y="1321380"/>
                  <a:pt x="4203827" y="1346200"/>
                </a:cubicBezTo>
                <a:cubicBezTo>
                  <a:pt x="4212294" y="1358900"/>
                  <a:pt x="4218434" y="1373507"/>
                  <a:pt x="4229227" y="1384300"/>
                </a:cubicBezTo>
                <a:cubicBezTo>
                  <a:pt x="4265623" y="1420696"/>
                  <a:pt x="4264110" y="1401742"/>
                  <a:pt x="4305427" y="1422400"/>
                </a:cubicBezTo>
                <a:cubicBezTo>
                  <a:pt x="4360923" y="1450148"/>
                  <a:pt x="4324416" y="1447800"/>
                  <a:pt x="4356227" y="1447800"/>
                </a:cubicBezTo>
              </a:path>
            </a:pathLst>
          </a:custGeom>
          <a:noFill/>
          <a:ln w="63500">
            <a:solidFill>
              <a:srgbClr val="FF0000"/>
            </a:solidFill>
            <a:bevel/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300192" y="310089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.Babylon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1720" y="295688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Jerusa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77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\Pictures\EPSON SCANS\img3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81" y="2060848"/>
            <a:ext cx="2657638" cy="331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7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Zerubbabel</a:t>
            </a:r>
            <a:endParaRPr lang="en-GB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Worship restored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59492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3 vs. 1-6</a:t>
            </a:r>
            <a:endParaRPr lang="en-GB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416" y="61740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513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\Documents\My Scans\EPSON SCANS\Solomon's Temple foundations - coloured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19865" b="16530"/>
          <a:stretch/>
        </p:blipFill>
        <p:spPr bwMode="auto">
          <a:xfrm>
            <a:off x="0" y="4032448"/>
            <a:ext cx="9144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27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Zerubbabel</a:t>
            </a:r>
            <a:endParaRPr lang="en-GB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indent="-742950" algn="ctr">
              <a:buFont typeface="+mj-lt"/>
              <a:buAutoNum type="arabicPeriod" startAt="2"/>
            </a:pP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Temple foundations laid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6416" y="61740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587495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3 vs. 8-13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Owner\AppData\Local\Microsoft\Windows\Temporary Internet Files\Content.IE5\43NEL38T\150488093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00" l="4192" r="90419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318"/>
          <a:stretch/>
        </p:blipFill>
        <p:spPr bwMode="auto">
          <a:xfrm>
            <a:off x="2411760" y="3190664"/>
            <a:ext cx="14761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AppData\Local\Microsoft\Windows\Temporary Internet Files\Content.IE5\8KCMZSKT\wooden_mallet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4" b="89488" l="6000" r="92286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0225"/>
            <a:ext cx="2133600" cy="11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Content.IE5\8KCMZSKT\f948cc973b137934da139bfb8496902de56ec6b3[1]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" b="100000" l="1506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53511">
            <a:off x="-176183" y="2488481"/>
            <a:ext cx="1556419" cy="206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AppData\Local\Microsoft\Windows\Temporary Internet Files\Content.IE5\43NEL38T\spade[1]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666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5884">
            <a:off x="7543936" y="247649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wner\AppData\Local\Microsoft\Windows\Temporary Internet Files\Content.IE5\8KCMZSKT\cold-chisel[1]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1562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Zerubbabel</a:t>
            </a:r>
            <a:endParaRPr lang="en-GB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Opposition to the building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6416" y="61740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7" name="Picture 2" descr="C:\Users\Mark\Documents\My Scans\EPSON SCANS\Solomon's Temple foundations - coloured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19865" b="16530"/>
          <a:stretch/>
        </p:blipFill>
        <p:spPr bwMode="auto">
          <a:xfrm>
            <a:off x="0" y="4004681"/>
            <a:ext cx="9144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579655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 4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2664000" y="3263197"/>
            <a:ext cx="3168352" cy="1152128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Accusations</a:t>
            </a:r>
            <a:endParaRPr lang="en-GB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</a:t>
            </a:r>
            <a:r>
              <a:rPr lang="en-GB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7-22</a:t>
            </a:r>
            <a:endParaRPr lang="en-GB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107504" y="3260032"/>
            <a:ext cx="2520280" cy="1152128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Pretence</a:t>
            </a:r>
            <a:endParaRPr lang="en-GB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2</a:t>
            </a:r>
          </a:p>
        </p:txBody>
      </p:sp>
      <p:sp>
        <p:nvSpPr>
          <p:cNvPr id="12" name="Cube 11"/>
          <p:cNvSpPr/>
          <p:nvPr/>
        </p:nvSpPr>
        <p:spPr>
          <a:xfrm>
            <a:off x="5868144" y="3260032"/>
            <a:ext cx="3168000" cy="1152128"/>
          </a:xfrm>
          <a:prstGeom prst="cub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Threats</a:t>
            </a:r>
            <a:endParaRPr lang="en-GB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vs. </a:t>
            </a:r>
            <a:r>
              <a:rPr lang="en-GB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16</a:t>
            </a:r>
            <a:endParaRPr lang="en-GB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7008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work is stopped by </a:t>
            </a:r>
          </a:p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Artaxerxes 1</a:t>
            </a:r>
            <a:r>
              <a:rPr lang="en-GB" sz="32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</a:t>
            </a:r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of Persia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8816" y="63264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753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Zerubbabel</a:t>
            </a:r>
            <a:endParaRPr lang="en-GB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en-GB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Letters were written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16416" y="61740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7" name="Picture 2" descr="C:\Users\Mark\Documents\My Scans\EPSON SCANS\Solomon's Temple foundations - coloured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19865" b="16530"/>
          <a:stretch/>
        </p:blipFill>
        <p:spPr bwMode="auto">
          <a:xfrm>
            <a:off x="0" y="4004681"/>
            <a:ext cx="9144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5874953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Chapters 5 + 6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690664" y="2204864"/>
            <a:ext cx="2880320" cy="2664296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</a:t>
            </a:r>
          </a:p>
          <a:p>
            <a:pPr algn="ctr"/>
            <a:endParaRPr lang="en-GB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Tattenai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GB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Govenor</a:t>
            </a:r>
            <a:endParaRPr lang="en-GB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</a:t>
            </a: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Darius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Vertical Scroll 15"/>
          <p:cNvSpPr/>
          <p:nvPr/>
        </p:nvSpPr>
        <p:spPr>
          <a:xfrm>
            <a:off x="5615583" y="2204864"/>
            <a:ext cx="2880320" cy="2664296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</a:t>
            </a: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Darius</a:t>
            </a: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</a:t>
            </a: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Tattenai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GB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Govenor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68816" y="63264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936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8633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Zerubbabel</a:t>
            </a:r>
            <a:endParaRPr lang="en-GB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n-GB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n-GB" sz="4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Building resumed</a:t>
            </a:r>
            <a:endParaRPr lang="en-GB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416" y="61740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</a:p>
        </p:txBody>
      </p:sp>
      <p:pic>
        <p:nvPicPr>
          <p:cNvPr id="7" name="Picture 2" descr="C:\Users\Mark\Documents\My Scans\EPSON SCANS\Solomon's Temple foundations - coloured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r="19865" b="16530"/>
          <a:stretch/>
        </p:blipFill>
        <p:spPr bwMode="auto">
          <a:xfrm>
            <a:off x="0" y="4004681"/>
            <a:ext cx="9144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ertical Scroll 13"/>
          <p:cNvSpPr/>
          <p:nvPr/>
        </p:nvSpPr>
        <p:spPr>
          <a:xfrm>
            <a:off x="690664" y="2204864"/>
            <a:ext cx="2880320" cy="2664296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</a:t>
            </a:r>
          </a:p>
          <a:p>
            <a:pPr algn="ctr"/>
            <a:endParaRPr lang="en-GB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Tattenai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GB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Govenor</a:t>
            </a:r>
            <a:endParaRPr lang="en-GB" sz="1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</a:t>
            </a: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Darius</a:t>
            </a:r>
            <a:endParaRPr lang="en-GB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5615583" y="2204864"/>
            <a:ext cx="2880320" cy="2664296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From</a:t>
            </a: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King Darius</a:t>
            </a: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</a:t>
            </a:r>
          </a:p>
          <a:p>
            <a:pPr algn="ctr"/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Tattenai</a:t>
            </a:r>
            <a:endParaRPr lang="en-GB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GB" sz="1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Govenor</a:t>
            </a:r>
            <a:endParaRPr lang="en-GB" sz="1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332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Passover celebrated – </a:t>
            </a:r>
            <a:r>
              <a:rPr lang="en-GB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</a:t>
            </a:r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6 v. 19</a:t>
            </a:r>
            <a:endParaRPr lang="en-GB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8816" y="6326413"/>
            <a:ext cx="36004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1026" name="Picture 2" descr="C:\Users\Owner\Pictures\My Pictures\BIBLE ILLUSTRATIONS\Solomon's Temp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" b="88596" l="109" r="93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12768" cy="52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131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Temple completed - </a:t>
            </a:r>
            <a:r>
              <a:rPr lang="en-GB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ch.</a:t>
            </a:r>
            <a:r>
              <a:rPr lang="en-GB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6 v. 15</a:t>
            </a:r>
            <a:endParaRPr lang="en-GB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4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3182</TotalTime>
  <Words>595</Words>
  <Application>Microsoft Office PowerPoint</Application>
  <PresentationFormat>On-screen Show (4:3)</PresentationFormat>
  <Paragraphs>175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</cp:lastModifiedBy>
  <cp:revision>165</cp:revision>
  <dcterms:created xsi:type="dcterms:W3CDTF">2014-06-02T14:57:58Z</dcterms:created>
  <dcterms:modified xsi:type="dcterms:W3CDTF">2018-04-16T19:26:40Z</dcterms:modified>
</cp:coreProperties>
</file>