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9" r:id="rId4"/>
    <p:sldId id="266" r:id="rId5"/>
    <p:sldId id="265" r:id="rId6"/>
    <p:sldId id="268" r:id="rId7"/>
    <p:sldId id="272" r:id="rId8"/>
    <p:sldId id="270" r:id="rId9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FF99"/>
    <a:srgbClr val="66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16" autoAdjust="0"/>
  </p:normalViewPr>
  <p:slideViewPr>
    <p:cSldViewPr>
      <p:cViewPr>
        <p:scale>
          <a:sx n="50" d="100"/>
          <a:sy n="50" d="100"/>
        </p:scale>
        <p:origin x="-5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A7ECF74-CD91-430D-8CDF-E33ACBEE8393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01259A8-994C-4606-BF57-5D3FE1E40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83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59A8-994C-4606-BF57-5D3FE1E40A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24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59A8-994C-4606-BF57-5D3FE1E40A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2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C247-1F68-4D3F-8363-AC10D5455B2B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67B0-582C-456E-BD82-6C739B86A07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C247-1F68-4D3F-8363-AC10D5455B2B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67B0-582C-456E-BD82-6C739B86A0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C247-1F68-4D3F-8363-AC10D5455B2B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67B0-582C-456E-BD82-6C739B86A0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C247-1F68-4D3F-8363-AC10D5455B2B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67B0-582C-456E-BD82-6C739B86A07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C247-1F68-4D3F-8363-AC10D5455B2B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67B0-582C-456E-BD82-6C739B86A0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C247-1F68-4D3F-8363-AC10D5455B2B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67B0-582C-456E-BD82-6C739B86A07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C247-1F68-4D3F-8363-AC10D5455B2B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67B0-582C-456E-BD82-6C739B86A07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C247-1F68-4D3F-8363-AC10D5455B2B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67B0-582C-456E-BD82-6C739B86A0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C247-1F68-4D3F-8363-AC10D5455B2B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67B0-582C-456E-BD82-6C739B86A0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C247-1F68-4D3F-8363-AC10D5455B2B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67B0-582C-456E-BD82-6C739B86A0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C247-1F68-4D3F-8363-AC10D5455B2B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67B0-582C-456E-BD82-6C739B86A07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>
            <a:alpha val="3568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F0C247-1F68-4D3F-8363-AC10D5455B2B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3C67B0-582C-456E-BD82-6C739B86A07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320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ts val="5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  <a:t>The following Biblical presentation is based on </a:t>
            </a:r>
          </a:p>
          <a:p>
            <a:pPr lvl="0" algn="ctr" fontAlgn="base">
              <a:spcBef>
                <a:spcPts val="5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  <a:t>notes and illustrations by the Rev L G Stapleton</a:t>
            </a:r>
            <a:b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</a:br>
            <a: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  <a:t/>
            </a:r>
            <a:b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</a:br>
            <a: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  <a:t>compiled by </a:t>
            </a:r>
            <a:b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</a:br>
            <a: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  <a:t>Mark Stapleton</a:t>
            </a:r>
          </a:p>
          <a:p>
            <a:pPr lvl="0" algn="ctr" fontAlgn="base">
              <a:spcBef>
                <a:spcPts val="5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endParaRPr lang="en-US" altLang="en-US" sz="4400" b="1" dirty="0" smtClean="0">
              <a:solidFill>
                <a:srgbClr val="DDD2B1"/>
              </a:solidFill>
              <a:latin typeface="Freestyle Script" pitchFamily="66" charset="0"/>
            </a:endParaRPr>
          </a:p>
          <a:p>
            <a:pPr lvl="0" algn="ctr" fontAlgn="base">
              <a:spcBef>
                <a:spcPts val="5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en-GB" altLang="en-US" sz="1400" b="1" dirty="0" smtClean="0">
                <a:solidFill>
                  <a:srgbClr val="DDD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Mark Stapleton 2016</a:t>
            </a:r>
            <a:endParaRPr lang="en-GB" altLang="en-US" sz="1400" b="1" dirty="0">
              <a:solidFill>
                <a:srgbClr val="DDD2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705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SECOND CHRONICLES</a:t>
            </a:r>
            <a:endParaRPr lang="en-GB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979712" y="1556792"/>
            <a:ext cx="5328592" cy="4811644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The</a:t>
            </a:r>
          </a:p>
          <a:p>
            <a:pPr algn="ctr"/>
            <a:r>
              <a:rPr lang="en-GB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Church</a:t>
            </a:r>
          </a:p>
          <a:p>
            <a:pPr algn="ctr"/>
            <a:r>
              <a:rPr lang="en-GB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Records</a:t>
            </a:r>
            <a:endParaRPr lang="en-GB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anose="04020505051007020D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8269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203848" y="3284984"/>
            <a:ext cx="2701541" cy="15888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 Black" panose="020B0A04020102020204" pitchFamily="34" charset="0"/>
              </a:rPr>
              <a:t>The Temple was completed when the Ark was installed</a:t>
            </a:r>
          </a:p>
          <a:p>
            <a:pPr algn="ctr"/>
            <a:r>
              <a:rPr lang="en-GB" dirty="0" smtClean="0">
                <a:latin typeface="Arial Black" panose="020B0A04020102020204" pitchFamily="34" charset="0"/>
              </a:rPr>
              <a:t>Chapter 5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463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SOLOMON</a:t>
            </a:r>
          </a:p>
          <a:p>
            <a:pPr algn="ctr"/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Chapters 1 - 9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239311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THE BUILDING OF THE TEMPLE</a:t>
            </a:r>
          </a:p>
        </p:txBody>
      </p:sp>
      <p:sp>
        <p:nvSpPr>
          <p:cNvPr id="8" name="Oval 7"/>
          <p:cNvSpPr/>
          <p:nvPr/>
        </p:nvSpPr>
        <p:spPr>
          <a:xfrm>
            <a:off x="251520" y="1871719"/>
            <a:ext cx="8640960" cy="112523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 Black" panose="020B0A04020102020204" pitchFamily="34" charset="0"/>
              </a:rPr>
              <a:t>There was a </a:t>
            </a:r>
            <a:r>
              <a:rPr lang="en-GB" dirty="0">
                <a:latin typeface="Arial Black" panose="020B0A04020102020204" pitchFamily="34" charset="0"/>
              </a:rPr>
              <a:t>trade agreement with Hiram, King of Tyre – materials and labour</a:t>
            </a:r>
          </a:p>
          <a:p>
            <a:pPr algn="ctr"/>
            <a:r>
              <a:rPr lang="en-GB" dirty="0">
                <a:latin typeface="Arial Black" panose="020B0A04020102020204" pitchFamily="34" charset="0"/>
              </a:rPr>
              <a:t>   Chapter 2</a:t>
            </a:r>
          </a:p>
        </p:txBody>
      </p:sp>
      <p:sp>
        <p:nvSpPr>
          <p:cNvPr id="13" name="Oval 12"/>
          <p:cNvSpPr/>
          <p:nvPr/>
        </p:nvSpPr>
        <p:spPr>
          <a:xfrm>
            <a:off x="179512" y="5157192"/>
            <a:ext cx="8780824" cy="151216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 Black" panose="020B0A04020102020204" pitchFamily="34" charset="0"/>
              </a:rPr>
              <a:t>The site of the Temple was Mount Moriah. </a:t>
            </a:r>
          </a:p>
          <a:p>
            <a:pPr algn="ctr"/>
            <a:r>
              <a:rPr lang="en-GB" dirty="0">
                <a:latin typeface="Arial Black" panose="020B0A04020102020204" pitchFamily="34" charset="0"/>
              </a:rPr>
              <a:t>Chapter 3 vs. </a:t>
            </a:r>
            <a:r>
              <a:rPr lang="en-GB" dirty="0" smtClean="0">
                <a:latin typeface="Arial Black" panose="020B0A04020102020204" pitchFamily="34" charset="0"/>
              </a:rPr>
              <a:t>1</a:t>
            </a:r>
            <a:endParaRPr lang="en-GB" dirty="0">
              <a:latin typeface="Arial Black" panose="020B0A04020102020204" pitchFamily="34" charset="0"/>
            </a:endParaRPr>
          </a:p>
          <a:p>
            <a:pPr algn="ctr"/>
            <a:r>
              <a:rPr lang="en-GB" dirty="0">
                <a:latin typeface="Arial Black" panose="020B0A04020102020204" pitchFamily="34" charset="0"/>
              </a:rPr>
              <a:t>(where </a:t>
            </a:r>
            <a:r>
              <a:rPr lang="en-GB" dirty="0" smtClean="0">
                <a:latin typeface="Arial Black" panose="020B0A04020102020204" pitchFamily="34" charset="0"/>
              </a:rPr>
              <a:t>David</a:t>
            </a:r>
            <a:r>
              <a:rPr lang="en-GB" dirty="0" smtClean="0">
                <a:latin typeface="Arial Black" panose="020B0A04020102020204" pitchFamily="34" charset="0"/>
              </a:rPr>
              <a:t> </a:t>
            </a:r>
            <a:r>
              <a:rPr lang="en-GB" dirty="0">
                <a:latin typeface="Arial Black" panose="020B0A04020102020204" pitchFamily="34" charset="0"/>
              </a:rPr>
              <a:t>offered </a:t>
            </a:r>
            <a:r>
              <a:rPr lang="en-GB" dirty="0" smtClean="0">
                <a:latin typeface="Arial Black" panose="020B0A04020102020204" pitchFamily="34" charset="0"/>
              </a:rPr>
              <a:t>a sacrifice</a:t>
            </a:r>
            <a:r>
              <a:rPr lang="en-GB" dirty="0" smtClean="0">
                <a:latin typeface="Arial Black" panose="020B0A04020102020204" pitchFamily="34" charset="0"/>
              </a:rPr>
              <a:t> </a:t>
            </a:r>
            <a:r>
              <a:rPr lang="en-GB" dirty="0">
                <a:latin typeface="Arial Black" panose="020B0A04020102020204" pitchFamily="34" charset="0"/>
              </a:rPr>
              <a:t>and possibly the place of the Crucifixion)</a:t>
            </a:r>
          </a:p>
        </p:txBody>
      </p:sp>
      <p:pic>
        <p:nvPicPr>
          <p:cNvPr id="14" name="Picture 3" descr="C:\Users\Mark\Pictures\EPSON SCANS\img27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942" y="3424351"/>
            <a:ext cx="2003498" cy="130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92190" y="6342856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5456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8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4764" y="24630"/>
            <a:ext cx="9178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SOLOMON</a:t>
            </a:r>
          </a:p>
          <a:p>
            <a:pPr algn="ctr"/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Chapters 1 - 9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39311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DEDICATION OF THE TEMPLE</a:t>
            </a:r>
          </a:p>
        </p:txBody>
      </p:sp>
      <p:pic>
        <p:nvPicPr>
          <p:cNvPr id="14" name="Picture 3" descr="C:\Users\Mark\Pictures\EPSON SCANS\img27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00" y="3424351"/>
            <a:ext cx="2003498" cy="130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\AppData\Local\Microsoft\Windows\Temporary Internet Files\Content.IE5\JBKPTASF\MC9000480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206" y="2996957"/>
            <a:ext cx="1378874" cy="216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5085184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Dedicatory Prayer</a:t>
            </a:r>
          </a:p>
          <a:p>
            <a:pPr algn="ctr"/>
            <a:r>
              <a:rPr 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6</a:t>
            </a:r>
            <a:endParaRPr lang="en-GB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87618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GLORY OF THE LORD </a:t>
            </a:r>
          </a:p>
          <a:p>
            <a:pPr algn="ctr"/>
            <a:r>
              <a:rPr lang="en-GB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FILLED THE HOUSE OF THE LORD</a:t>
            </a:r>
          </a:p>
          <a:p>
            <a:pPr algn="ctr"/>
            <a:r>
              <a:rPr lang="en-GB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5 vs. 14</a:t>
            </a:r>
            <a:endParaRPr lang="en-GB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4764" y="6309320"/>
            <a:ext cx="91787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WORK AND PRAYER MUST ALWAYS GO HAND-IN-HAND</a:t>
            </a:r>
            <a:endParaRPr lang="en-GB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6826" y="57110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</a:p>
        </p:txBody>
      </p:sp>
      <p:pic>
        <p:nvPicPr>
          <p:cNvPr id="11" name="Picture 3" descr="C:\Users\Owner\Pictures\My Pictures\BIBLE ILLUSTRATIONS\Solomon's Tem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968" l="0" r="94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220067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12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2963314" y="2060848"/>
            <a:ext cx="3168352" cy="2952328"/>
          </a:xfrm>
          <a:prstGeom prst="triangle">
            <a:avLst/>
          </a:prstGeom>
          <a:solidFill>
            <a:srgbClr val="FFFF00"/>
          </a:solidFill>
          <a:ln w="190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0" y="44624"/>
            <a:ext cx="9180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WARNING TO THE PEOPLE</a:t>
            </a:r>
            <a:endParaRPr lang="en-GB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89" y="2492896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Given to Solomon by God</a:t>
            </a:r>
          </a:p>
          <a:p>
            <a:pPr algn="ctr"/>
            <a:endParaRPr lang="en-GB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Previously spoken by the prophets</a:t>
            </a:r>
          </a:p>
          <a:p>
            <a:pPr algn="ctr"/>
            <a:endParaRPr lang="en-GB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Disobedience led to Captivity</a:t>
            </a:r>
            <a:endParaRPr lang="en-GB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6875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</a:t>
            </a:r>
            <a:r>
              <a:rPr lang="en-GB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7 verses 19 - 22</a:t>
            </a:r>
            <a:endParaRPr lang="en-GB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165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87859" y="1989014"/>
            <a:ext cx="4272373" cy="43204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Southern Kingdom of Judah overcome by Nebuchadnezzar and taken to  Babylon in </a:t>
            </a:r>
          </a:p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586 BC.</a:t>
            </a:r>
          </a:p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Returned to Judah 70 years later under Zerubbabel and Ezra. Nehemiah rebuilt the wall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04" y="4462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WARNING TO THE PEOPLE</a:t>
            </a:r>
            <a:endParaRPr lang="en-GB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7379" y="1052736"/>
            <a:ext cx="9197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</a:t>
            </a:r>
            <a:r>
              <a:rPr lang="en-GB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36 verses 15 - 21</a:t>
            </a:r>
            <a:endParaRPr lang="en-GB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1760" y="1989014"/>
            <a:ext cx="4248472" cy="43204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Northern Kingdom of Israel overpowered by Assyria under </a:t>
            </a:r>
            <a:r>
              <a:rPr lang="en-GB" sz="2400" dirty="0" err="1" smtClean="0">
                <a:latin typeface="Arial Black" panose="020B0A04020102020204" pitchFamily="34" charset="0"/>
              </a:rPr>
              <a:t>Sennacharib</a:t>
            </a:r>
            <a:r>
              <a:rPr lang="en-GB" sz="2400" dirty="0" smtClean="0">
                <a:latin typeface="Arial Black" panose="020B0A04020102020204" pitchFamily="34" charset="0"/>
              </a:rPr>
              <a:t> and dispersed among the nations in </a:t>
            </a:r>
          </a:p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722 BC. The Assyrians brought in other nationalities, and their own, to occupy the land e.g. the Samaritans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72" y="3203673"/>
            <a:ext cx="1993316" cy="121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179512" y="3212281"/>
            <a:ext cx="1881238" cy="1219412"/>
          </a:xfrm>
          <a:prstGeom prst="ellipse">
            <a:avLst/>
          </a:prstGeom>
          <a:blipFill>
            <a:blip r:embed="rId4"/>
            <a:srcRect/>
            <a:stretch>
              <a:fillRect l="-56614" t="-136673" r="-54525" b="-71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-17379" y="447575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Walls of Jerusalem broken down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87710" y="44492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Temple burned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10527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(2 Kings chapter</a:t>
            </a:r>
            <a:r>
              <a:rPr lang="en-GB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17)</a:t>
            </a:r>
            <a:endParaRPr lang="en-GB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4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7" grpId="0" animBg="1"/>
      <p:bldP spid="7" grpId="1" animBg="1"/>
      <p:bldP spid="10" grpId="0" animBg="1"/>
      <p:bldP spid="3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74"/>
          <a:stretch/>
        </p:blipFill>
        <p:spPr>
          <a:xfrm>
            <a:off x="777234" y="1619292"/>
            <a:ext cx="7755206" cy="5122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530120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DESERT</a:t>
            </a:r>
            <a:endParaRPr lang="en-GB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44371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Babylon 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41490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 Jerusalem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350100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ISRAEL</a:t>
            </a:r>
            <a:endParaRPr lang="en-GB" sz="1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4571836"/>
            <a:ext cx="117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JUDAH</a:t>
            </a:r>
            <a:endParaRPr lang="en-GB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738648" y="2852936"/>
            <a:ext cx="5370490" cy="1809216"/>
          </a:xfrm>
          <a:custGeom>
            <a:avLst/>
            <a:gdLst>
              <a:gd name="connsiteX0" fmla="*/ 0 w 5370490"/>
              <a:gd name="connsiteY0" fmla="*/ 1352281 h 1687132"/>
              <a:gd name="connsiteX1" fmla="*/ 25758 w 5370490"/>
              <a:gd name="connsiteY1" fmla="*/ 1287887 h 1687132"/>
              <a:gd name="connsiteX2" fmla="*/ 38637 w 5370490"/>
              <a:gd name="connsiteY2" fmla="*/ 1249250 h 1687132"/>
              <a:gd name="connsiteX3" fmla="*/ 90152 w 5370490"/>
              <a:gd name="connsiteY3" fmla="*/ 1081825 h 1687132"/>
              <a:gd name="connsiteX4" fmla="*/ 128789 w 5370490"/>
              <a:gd name="connsiteY4" fmla="*/ 978794 h 1687132"/>
              <a:gd name="connsiteX5" fmla="*/ 141667 w 5370490"/>
              <a:gd name="connsiteY5" fmla="*/ 940157 h 1687132"/>
              <a:gd name="connsiteX6" fmla="*/ 154546 w 5370490"/>
              <a:gd name="connsiteY6" fmla="*/ 888642 h 1687132"/>
              <a:gd name="connsiteX7" fmla="*/ 180304 w 5370490"/>
              <a:gd name="connsiteY7" fmla="*/ 798490 h 1687132"/>
              <a:gd name="connsiteX8" fmla="*/ 206062 w 5370490"/>
              <a:gd name="connsiteY8" fmla="*/ 682580 h 1687132"/>
              <a:gd name="connsiteX9" fmla="*/ 257577 w 5370490"/>
              <a:gd name="connsiteY9" fmla="*/ 605307 h 1687132"/>
              <a:gd name="connsiteX10" fmla="*/ 296214 w 5370490"/>
              <a:gd name="connsiteY10" fmla="*/ 592428 h 1687132"/>
              <a:gd name="connsiteX11" fmla="*/ 321972 w 5370490"/>
              <a:gd name="connsiteY11" fmla="*/ 553791 h 1687132"/>
              <a:gd name="connsiteX12" fmla="*/ 399245 w 5370490"/>
              <a:gd name="connsiteY12" fmla="*/ 515155 h 1687132"/>
              <a:gd name="connsiteX13" fmla="*/ 476518 w 5370490"/>
              <a:gd name="connsiteY13" fmla="*/ 463639 h 1687132"/>
              <a:gd name="connsiteX14" fmla="*/ 515155 w 5370490"/>
              <a:gd name="connsiteY14" fmla="*/ 437881 h 1687132"/>
              <a:gd name="connsiteX15" fmla="*/ 553791 w 5370490"/>
              <a:gd name="connsiteY15" fmla="*/ 425003 h 1687132"/>
              <a:gd name="connsiteX16" fmla="*/ 631065 w 5370490"/>
              <a:gd name="connsiteY16" fmla="*/ 373487 h 1687132"/>
              <a:gd name="connsiteX17" fmla="*/ 682580 w 5370490"/>
              <a:gd name="connsiteY17" fmla="*/ 347729 h 1687132"/>
              <a:gd name="connsiteX18" fmla="*/ 721217 w 5370490"/>
              <a:gd name="connsiteY18" fmla="*/ 309093 h 1687132"/>
              <a:gd name="connsiteX19" fmla="*/ 798490 w 5370490"/>
              <a:gd name="connsiteY19" fmla="*/ 257577 h 1687132"/>
              <a:gd name="connsiteX20" fmla="*/ 875763 w 5370490"/>
              <a:gd name="connsiteY20" fmla="*/ 206062 h 1687132"/>
              <a:gd name="connsiteX21" fmla="*/ 914400 w 5370490"/>
              <a:gd name="connsiteY21" fmla="*/ 193183 h 1687132"/>
              <a:gd name="connsiteX22" fmla="*/ 940158 w 5370490"/>
              <a:gd name="connsiteY22" fmla="*/ 154546 h 1687132"/>
              <a:gd name="connsiteX23" fmla="*/ 978794 w 5370490"/>
              <a:gd name="connsiteY23" fmla="*/ 141667 h 1687132"/>
              <a:gd name="connsiteX24" fmla="*/ 1017431 w 5370490"/>
              <a:gd name="connsiteY24" fmla="*/ 115910 h 1687132"/>
              <a:gd name="connsiteX25" fmla="*/ 1120462 w 5370490"/>
              <a:gd name="connsiteY25" fmla="*/ 64394 h 1687132"/>
              <a:gd name="connsiteX26" fmla="*/ 1159098 w 5370490"/>
              <a:gd name="connsiteY26" fmla="*/ 38636 h 1687132"/>
              <a:gd name="connsiteX27" fmla="*/ 1197735 w 5370490"/>
              <a:gd name="connsiteY27" fmla="*/ 25757 h 1687132"/>
              <a:gd name="connsiteX28" fmla="*/ 1313645 w 5370490"/>
              <a:gd name="connsiteY28" fmla="*/ 0 h 1687132"/>
              <a:gd name="connsiteX29" fmla="*/ 2047741 w 5370490"/>
              <a:gd name="connsiteY29" fmla="*/ 12879 h 1687132"/>
              <a:gd name="connsiteX30" fmla="*/ 2086377 w 5370490"/>
              <a:gd name="connsiteY30" fmla="*/ 38636 h 1687132"/>
              <a:gd name="connsiteX31" fmla="*/ 2125014 w 5370490"/>
              <a:gd name="connsiteY31" fmla="*/ 51515 h 1687132"/>
              <a:gd name="connsiteX32" fmla="*/ 2202287 w 5370490"/>
              <a:gd name="connsiteY32" fmla="*/ 64394 h 1687132"/>
              <a:gd name="connsiteX33" fmla="*/ 2305318 w 5370490"/>
              <a:gd name="connsiteY33" fmla="*/ 103031 h 1687132"/>
              <a:gd name="connsiteX34" fmla="*/ 2356834 w 5370490"/>
              <a:gd name="connsiteY34" fmla="*/ 128788 h 1687132"/>
              <a:gd name="connsiteX35" fmla="*/ 2434107 w 5370490"/>
              <a:gd name="connsiteY35" fmla="*/ 141667 h 1687132"/>
              <a:gd name="connsiteX36" fmla="*/ 2459865 w 5370490"/>
              <a:gd name="connsiteY36" fmla="*/ 180304 h 1687132"/>
              <a:gd name="connsiteX37" fmla="*/ 2575775 w 5370490"/>
              <a:gd name="connsiteY37" fmla="*/ 218941 h 1687132"/>
              <a:gd name="connsiteX38" fmla="*/ 2653048 w 5370490"/>
              <a:gd name="connsiteY38" fmla="*/ 244698 h 1687132"/>
              <a:gd name="connsiteX39" fmla="*/ 2691684 w 5370490"/>
              <a:gd name="connsiteY39" fmla="*/ 257577 h 1687132"/>
              <a:gd name="connsiteX40" fmla="*/ 2730321 w 5370490"/>
              <a:gd name="connsiteY40" fmla="*/ 283335 h 1687132"/>
              <a:gd name="connsiteX41" fmla="*/ 2781837 w 5370490"/>
              <a:gd name="connsiteY41" fmla="*/ 296214 h 1687132"/>
              <a:gd name="connsiteX42" fmla="*/ 2871989 w 5370490"/>
              <a:gd name="connsiteY42" fmla="*/ 321972 h 1687132"/>
              <a:gd name="connsiteX43" fmla="*/ 2910625 w 5370490"/>
              <a:gd name="connsiteY43" fmla="*/ 360608 h 1687132"/>
              <a:gd name="connsiteX44" fmla="*/ 2987898 w 5370490"/>
              <a:gd name="connsiteY44" fmla="*/ 373487 h 1687132"/>
              <a:gd name="connsiteX45" fmla="*/ 3026535 w 5370490"/>
              <a:gd name="connsiteY45" fmla="*/ 386366 h 1687132"/>
              <a:gd name="connsiteX46" fmla="*/ 3090929 w 5370490"/>
              <a:gd name="connsiteY46" fmla="*/ 399245 h 1687132"/>
              <a:gd name="connsiteX47" fmla="*/ 3193960 w 5370490"/>
              <a:gd name="connsiteY47" fmla="*/ 463639 h 1687132"/>
              <a:gd name="connsiteX48" fmla="*/ 3284113 w 5370490"/>
              <a:gd name="connsiteY48" fmla="*/ 476518 h 1687132"/>
              <a:gd name="connsiteX49" fmla="*/ 3361386 w 5370490"/>
              <a:gd name="connsiteY49" fmla="*/ 502276 h 1687132"/>
              <a:gd name="connsiteX50" fmla="*/ 3425780 w 5370490"/>
              <a:gd name="connsiteY50" fmla="*/ 515155 h 1687132"/>
              <a:gd name="connsiteX51" fmla="*/ 3503053 w 5370490"/>
              <a:gd name="connsiteY51" fmla="*/ 540912 h 1687132"/>
              <a:gd name="connsiteX52" fmla="*/ 3554569 w 5370490"/>
              <a:gd name="connsiteY52" fmla="*/ 579549 h 1687132"/>
              <a:gd name="connsiteX53" fmla="*/ 3631842 w 5370490"/>
              <a:gd name="connsiteY53" fmla="*/ 605307 h 1687132"/>
              <a:gd name="connsiteX54" fmla="*/ 3670479 w 5370490"/>
              <a:gd name="connsiteY54" fmla="*/ 618186 h 1687132"/>
              <a:gd name="connsiteX55" fmla="*/ 3773510 w 5370490"/>
              <a:gd name="connsiteY55" fmla="*/ 669701 h 1687132"/>
              <a:gd name="connsiteX56" fmla="*/ 3812146 w 5370490"/>
              <a:gd name="connsiteY56" fmla="*/ 682580 h 1687132"/>
              <a:gd name="connsiteX57" fmla="*/ 3876541 w 5370490"/>
              <a:gd name="connsiteY57" fmla="*/ 721217 h 1687132"/>
              <a:gd name="connsiteX58" fmla="*/ 3953814 w 5370490"/>
              <a:gd name="connsiteY58" fmla="*/ 734095 h 1687132"/>
              <a:gd name="connsiteX59" fmla="*/ 4018208 w 5370490"/>
              <a:gd name="connsiteY59" fmla="*/ 759853 h 1687132"/>
              <a:gd name="connsiteX60" fmla="*/ 4095482 w 5370490"/>
              <a:gd name="connsiteY60" fmla="*/ 798490 h 1687132"/>
              <a:gd name="connsiteX61" fmla="*/ 4134118 w 5370490"/>
              <a:gd name="connsiteY61" fmla="*/ 824248 h 1687132"/>
              <a:gd name="connsiteX62" fmla="*/ 4172755 w 5370490"/>
              <a:gd name="connsiteY62" fmla="*/ 862884 h 1687132"/>
              <a:gd name="connsiteX63" fmla="*/ 4250028 w 5370490"/>
              <a:gd name="connsiteY63" fmla="*/ 888642 h 1687132"/>
              <a:gd name="connsiteX64" fmla="*/ 4288665 w 5370490"/>
              <a:gd name="connsiteY64" fmla="*/ 927279 h 1687132"/>
              <a:gd name="connsiteX65" fmla="*/ 4314422 w 5370490"/>
              <a:gd name="connsiteY65" fmla="*/ 965915 h 1687132"/>
              <a:gd name="connsiteX66" fmla="*/ 4353059 w 5370490"/>
              <a:gd name="connsiteY66" fmla="*/ 978794 h 1687132"/>
              <a:gd name="connsiteX67" fmla="*/ 4430332 w 5370490"/>
              <a:gd name="connsiteY67" fmla="*/ 1030310 h 1687132"/>
              <a:gd name="connsiteX68" fmla="*/ 4468969 w 5370490"/>
              <a:gd name="connsiteY68" fmla="*/ 1056067 h 1687132"/>
              <a:gd name="connsiteX69" fmla="*/ 4546242 w 5370490"/>
              <a:gd name="connsiteY69" fmla="*/ 1107583 h 1687132"/>
              <a:gd name="connsiteX70" fmla="*/ 4623515 w 5370490"/>
              <a:gd name="connsiteY70" fmla="*/ 1184856 h 1687132"/>
              <a:gd name="connsiteX71" fmla="*/ 4700789 w 5370490"/>
              <a:gd name="connsiteY71" fmla="*/ 1236372 h 1687132"/>
              <a:gd name="connsiteX72" fmla="*/ 4778062 w 5370490"/>
              <a:gd name="connsiteY72" fmla="*/ 1262129 h 1687132"/>
              <a:gd name="connsiteX73" fmla="*/ 4803820 w 5370490"/>
              <a:gd name="connsiteY73" fmla="*/ 1300766 h 1687132"/>
              <a:gd name="connsiteX74" fmla="*/ 4893972 w 5370490"/>
              <a:gd name="connsiteY74" fmla="*/ 1339403 h 1687132"/>
              <a:gd name="connsiteX75" fmla="*/ 4932608 w 5370490"/>
              <a:gd name="connsiteY75" fmla="*/ 1365160 h 1687132"/>
              <a:gd name="connsiteX76" fmla="*/ 5009882 w 5370490"/>
              <a:gd name="connsiteY76" fmla="*/ 1429555 h 1687132"/>
              <a:gd name="connsiteX77" fmla="*/ 5048518 w 5370490"/>
              <a:gd name="connsiteY77" fmla="*/ 1442434 h 1687132"/>
              <a:gd name="connsiteX78" fmla="*/ 5087155 w 5370490"/>
              <a:gd name="connsiteY78" fmla="*/ 1481070 h 1687132"/>
              <a:gd name="connsiteX79" fmla="*/ 5164428 w 5370490"/>
              <a:gd name="connsiteY79" fmla="*/ 1532586 h 1687132"/>
              <a:gd name="connsiteX80" fmla="*/ 5203065 w 5370490"/>
              <a:gd name="connsiteY80" fmla="*/ 1558343 h 1687132"/>
              <a:gd name="connsiteX81" fmla="*/ 5241701 w 5370490"/>
              <a:gd name="connsiteY81" fmla="*/ 1596980 h 1687132"/>
              <a:gd name="connsiteX82" fmla="*/ 5280338 w 5370490"/>
              <a:gd name="connsiteY82" fmla="*/ 1609859 h 1687132"/>
              <a:gd name="connsiteX83" fmla="*/ 5318975 w 5370490"/>
              <a:gd name="connsiteY83" fmla="*/ 1635617 h 1687132"/>
              <a:gd name="connsiteX84" fmla="*/ 5370490 w 5370490"/>
              <a:gd name="connsiteY84" fmla="*/ 1687132 h 168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370490" h="1687132">
                <a:moveTo>
                  <a:pt x="0" y="1352281"/>
                </a:moveTo>
                <a:cubicBezTo>
                  <a:pt x="8586" y="1330816"/>
                  <a:pt x="17641" y="1309533"/>
                  <a:pt x="25758" y="1287887"/>
                </a:cubicBezTo>
                <a:cubicBezTo>
                  <a:pt x="30525" y="1275176"/>
                  <a:pt x="36843" y="1262707"/>
                  <a:pt x="38637" y="1249250"/>
                </a:cubicBezTo>
                <a:cubicBezTo>
                  <a:pt x="61437" y="1078244"/>
                  <a:pt x="164" y="1111821"/>
                  <a:pt x="90152" y="1081825"/>
                </a:cubicBezTo>
                <a:cubicBezTo>
                  <a:pt x="132553" y="1018224"/>
                  <a:pt x="106510" y="1067913"/>
                  <a:pt x="128789" y="978794"/>
                </a:cubicBezTo>
                <a:cubicBezTo>
                  <a:pt x="132081" y="965624"/>
                  <a:pt x="137938" y="953210"/>
                  <a:pt x="141667" y="940157"/>
                </a:cubicBezTo>
                <a:cubicBezTo>
                  <a:pt x="146529" y="923138"/>
                  <a:pt x="149683" y="905661"/>
                  <a:pt x="154546" y="888642"/>
                </a:cubicBezTo>
                <a:cubicBezTo>
                  <a:pt x="170912" y="831363"/>
                  <a:pt x="166884" y="865588"/>
                  <a:pt x="180304" y="798490"/>
                </a:cubicBezTo>
                <a:cubicBezTo>
                  <a:pt x="184891" y="775557"/>
                  <a:pt x="190397" y="710778"/>
                  <a:pt x="206062" y="682580"/>
                </a:cubicBezTo>
                <a:cubicBezTo>
                  <a:pt x="221096" y="655519"/>
                  <a:pt x="228209" y="615096"/>
                  <a:pt x="257577" y="605307"/>
                </a:cubicBezTo>
                <a:lnTo>
                  <a:pt x="296214" y="592428"/>
                </a:lnTo>
                <a:cubicBezTo>
                  <a:pt x="304800" y="579549"/>
                  <a:pt x="311027" y="564736"/>
                  <a:pt x="321972" y="553791"/>
                </a:cubicBezTo>
                <a:cubicBezTo>
                  <a:pt x="346937" y="528826"/>
                  <a:pt x="367822" y="525629"/>
                  <a:pt x="399245" y="515155"/>
                </a:cubicBezTo>
                <a:cubicBezTo>
                  <a:pt x="444518" y="447245"/>
                  <a:pt x="398898" y="496905"/>
                  <a:pt x="476518" y="463639"/>
                </a:cubicBezTo>
                <a:cubicBezTo>
                  <a:pt x="490745" y="457542"/>
                  <a:pt x="501310" y="444803"/>
                  <a:pt x="515155" y="437881"/>
                </a:cubicBezTo>
                <a:cubicBezTo>
                  <a:pt x="527297" y="431810"/>
                  <a:pt x="540912" y="429296"/>
                  <a:pt x="553791" y="425003"/>
                </a:cubicBezTo>
                <a:cubicBezTo>
                  <a:pt x="579549" y="407831"/>
                  <a:pt x="603376" y="387332"/>
                  <a:pt x="631065" y="373487"/>
                </a:cubicBezTo>
                <a:cubicBezTo>
                  <a:pt x="648237" y="364901"/>
                  <a:pt x="666957" y="358888"/>
                  <a:pt x="682580" y="347729"/>
                </a:cubicBezTo>
                <a:cubicBezTo>
                  <a:pt x="697401" y="337143"/>
                  <a:pt x="706840" y="320275"/>
                  <a:pt x="721217" y="309093"/>
                </a:cubicBezTo>
                <a:cubicBezTo>
                  <a:pt x="745653" y="290087"/>
                  <a:pt x="772732" y="274749"/>
                  <a:pt x="798490" y="257577"/>
                </a:cubicBezTo>
                <a:lnTo>
                  <a:pt x="875763" y="206062"/>
                </a:lnTo>
                <a:lnTo>
                  <a:pt x="914400" y="193183"/>
                </a:lnTo>
                <a:cubicBezTo>
                  <a:pt x="922986" y="180304"/>
                  <a:pt x="928071" y="164216"/>
                  <a:pt x="940158" y="154546"/>
                </a:cubicBezTo>
                <a:cubicBezTo>
                  <a:pt x="950758" y="146065"/>
                  <a:pt x="966652" y="147738"/>
                  <a:pt x="978794" y="141667"/>
                </a:cubicBezTo>
                <a:cubicBezTo>
                  <a:pt x="992638" y="134745"/>
                  <a:pt x="1003843" y="123322"/>
                  <a:pt x="1017431" y="115910"/>
                </a:cubicBezTo>
                <a:cubicBezTo>
                  <a:pt x="1051140" y="97523"/>
                  <a:pt x="1088514" y="85693"/>
                  <a:pt x="1120462" y="64394"/>
                </a:cubicBezTo>
                <a:cubicBezTo>
                  <a:pt x="1133341" y="55808"/>
                  <a:pt x="1145254" y="45558"/>
                  <a:pt x="1159098" y="38636"/>
                </a:cubicBezTo>
                <a:cubicBezTo>
                  <a:pt x="1171240" y="32565"/>
                  <a:pt x="1184565" y="29050"/>
                  <a:pt x="1197735" y="25757"/>
                </a:cubicBezTo>
                <a:cubicBezTo>
                  <a:pt x="1236132" y="16158"/>
                  <a:pt x="1275008" y="8586"/>
                  <a:pt x="1313645" y="0"/>
                </a:cubicBezTo>
                <a:cubicBezTo>
                  <a:pt x="1558344" y="4293"/>
                  <a:pt x="1803310" y="658"/>
                  <a:pt x="2047741" y="12879"/>
                </a:cubicBezTo>
                <a:cubicBezTo>
                  <a:pt x="2063200" y="13652"/>
                  <a:pt x="2072533" y="31714"/>
                  <a:pt x="2086377" y="38636"/>
                </a:cubicBezTo>
                <a:cubicBezTo>
                  <a:pt x="2098519" y="44707"/>
                  <a:pt x="2111762" y="48570"/>
                  <a:pt x="2125014" y="51515"/>
                </a:cubicBezTo>
                <a:cubicBezTo>
                  <a:pt x="2150505" y="57180"/>
                  <a:pt x="2176796" y="58729"/>
                  <a:pt x="2202287" y="64394"/>
                </a:cubicBezTo>
                <a:cubicBezTo>
                  <a:pt x="2223530" y="69115"/>
                  <a:pt x="2295288" y="98573"/>
                  <a:pt x="2305318" y="103031"/>
                </a:cubicBezTo>
                <a:cubicBezTo>
                  <a:pt x="2322862" y="110828"/>
                  <a:pt x="2338445" y="123271"/>
                  <a:pt x="2356834" y="128788"/>
                </a:cubicBezTo>
                <a:cubicBezTo>
                  <a:pt x="2381846" y="136291"/>
                  <a:pt x="2408349" y="137374"/>
                  <a:pt x="2434107" y="141667"/>
                </a:cubicBezTo>
                <a:cubicBezTo>
                  <a:pt x="2442693" y="154546"/>
                  <a:pt x="2446739" y="172100"/>
                  <a:pt x="2459865" y="180304"/>
                </a:cubicBezTo>
                <a:lnTo>
                  <a:pt x="2575775" y="218941"/>
                </a:lnTo>
                <a:lnTo>
                  <a:pt x="2653048" y="244698"/>
                </a:lnTo>
                <a:cubicBezTo>
                  <a:pt x="2665927" y="248991"/>
                  <a:pt x="2680389" y="250047"/>
                  <a:pt x="2691684" y="257577"/>
                </a:cubicBezTo>
                <a:cubicBezTo>
                  <a:pt x="2704563" y="266163"/>
                  <a:pt x="2716094" y="277238"/>
                  <a:pt x="2730321" y="283335"/>
                </a:cubicBezTo>
                <a:cubicBezTo>
                  <a:pt x="2746590" y="290308"/>
                  <a:pt x="2764818" y="291351"/>
                  <a:pt x="2781837" y="296214"/>
                </a:cubicBezTo>
                <a:cubicBezTo>
                  <a:pt x="2911171" y="333167"/>
                  <a:pt x="2710939" y="281710"/>
                  <a:pt x="2871989" y="321972"/>
                </a:cubicBezTo>
                <a:cubicBezTo>
                  <a:pt x="2884868" y="334851"/>
                  <a:pt x="2893982" y="353211"/>
                  <a:pt x="2910625" y="360608"/>
                </a:cubicBezTo>
                <a:cubicBezTo>
                  <a:pt x="2934487" y="371213"/>
                  <a:pt x="2962407" y="367822"/>
                  <a:pt x="2987898" y="373487"/>
                </a:cubicBezTo>
                <a:cubicBezTo>
                  <a:pt x="3001150" y="376432"/>
                  <a:pt x="3013365" y="383073"/>
                  <a:pt x="3026535" y="386366"/>
                </a:cubicBezTo>
                <a:cubicBezTo>
                  <a:pt x="3047771" y="391675"/>
                  <a:pt x="3069464" y="394952"/>
                  <a:pt x="3090929" y="399245"/>
                </a:cubicBezTo>
                <a:cubicBezTo>
                  <a:pt x="3111974" y="413275"/>
                  <a:pt x="3178425" y="458461"/>
                  <a:pt x="3193960" y="463639"/>
                </a:cubicBezTo>
                <a:cubicBezTo>
                  <a:pt x="3222758" y="473238"/>
                  <a:pt x="3254062" y="472225"/>
                  <a:pt x="3284113" y="476518"/>
                </a:cubicBezTo>
                <a:cubicBezTo>
                  <a:pt x="3309871" y="485104"/>
                  <a:pt x="3334762" y="496951"/>
                  <a:pt x="3361386" y="502276"/>
                </a:cubicBezTo>
                <a:cubicBezTo>
                  <a:pt x="3382851" y="506569"/>
                  <a:pt x="3404662" y="509395"/>
                  <a:pt x="3425780" y="515155"/>
                </a:cubicBezTo>
                <a:cubicBezTo>
                  <a:pt x="3451974" y="522299"/>
                  <a:pt x="3503053" y="540912"/>
                  <a:pt x="3503053" y="540912"/>
                </a:cubicBezTo>
                <a:cubicBezTo>
                  <a:pt x="3520225" y="553791"/>
                  <a:pt x="3535370" y="569950"/>
                  <a:pt x="3554569" y="579549"/>
                </a:cubicBezTo>
                <a:cubicBezTo>
                  <a:pt x="3578854" y="591691"/>
                  <a:pt x="3606084" y="596721"/>
                  <a:pt x="3631842" y="605307"/>
                </a:cubicBezTo>
                <a:cubicBezTo>
                  <a:pt x="3644721" y="609600"/>
                  <a:pt x="3658337" y="612115"/>
                  <a:pt x="3670479" y="618186"/>
                </a:cubicBezTo>
                <a:cubicBezTo>
                  <a:pt x="3704823" y="635358"/>
                  <a:pt x="3737083" y="657558"/>
                  <a:pt x="3773510" y="669701"/>
                </a:cubicBezTo>
                <a:cubicBezTo>
                  <a:pt x="3786389" y="673994"/>
                  <a:pt x="3800004" y="676509"/>
                  <a:pt x="3812146" y="682580"/>
                </a:cubicBezTo>
                <a:cubicBezTo>
                  <a:pt x="3834536" y="693775"/>
                  <a:pt x="3853016" y="712662"/>
                  <a:pt x="3876541" y="721217"/>
                </a:cubicBezTo>
                <a:cubicBezTo>
                  <a:pt x="3901082" y="730141"/>
                  <a:pt x="3928056" y="729802"/>
                  <a:pt x="3953814" y="734095"/>
                </a:cubicBezTo>
                <a:cubicBezTo>
                  <a:pt x="3975279" y="742681"/>
                  <a:pt x="3997530" y="749514"/>
                  <a:pt x="4018208" y="759853"/>
                </a:cubicBezTo>
                <a:cubicBezTo>
                  <a:pt x="4118070" y="809785"/>
                  <a:pt x="3998369" y="766119"/>
                  <a:pt x="4095482" y="798490"/>
                </a:cubicBezTo>
                <a:cubicBezTo>
                  <a:pt x="4108361" y="807076"/>
                  <a:pt x="4122227" y="814339"/>
                  <a:pt x="4134118" y="824248"/>
                </a:cubicBezTo>
                <a:cubicBezTo>
                  <a:pt x="4148110" y="835908"/>
                  <a:pt x="4156834" y="854039"/>
                  <a:pt x="4172755" y="862884"/>
                </a:cubicBezTo>
                <a:cubicBezTo>
                  <a:pt x="4196489" y="876070"/>
                  <a:pt x="4250028" y="888642"/>
                  <a:pt x="4250028" y="888642"/>
                </a:cubicBezTo>
                <a:cubicBezTo>
                  <a:pt x="4262907" y="901521"/>
                  <a:pt x="4277005" y="913287"/>
                  <a:pt x="4288665" y="927279"/>
                </a:cubicBezTo>
                <a:cubicBezTo>
                  <a:pt x="4298574" y="939170"/>
                  <a:pt x="4302336" y="956246"/>
                  <a:pt x="4314422" y="965915"/>
                </a:cubicBezTo>
                <a:cubicBezTo>
                  <a:pt x="4325023" y="974396"/>
                  <a:pt x="4341192" y="972201"/>
                  <a:pt x="4353059" y="978794"/>
                </a:cubicBezTo>
                <a:cubicBezTo>
                  <a:pt x="4380120" y="993828"/>
                  <a:pt x="4404574" y="1013138"/>
                  <a:pt x="4430332" y="1030310"/>
                </a:cubicBezTo>
                <a:lnTo>
                  <a:pt x="4468969" y="1056067"/>
                </a:lnTo>
                <a:lnTo>
                  <a:pt x="4546242" y="1107583"/>
                </a:lnTo>
                <a:cubicBezTo>
                  <a:pt x="4572000" y="1133341"/>
                  <a:pt x="4593206" y="1164650"/>
                  <a:pt x="4623515" y="1184856"/>
                </a:cubicBezTo>
                <a:cubicBezTo>
                  <a:pt x="4649273" y="1202028"/>
                  <a:pt x="4671420" y="1226583"/>
                  <a:pt x="4700789" y="1236372"/>
                </a:cubicBezTo>
                <a:lnTo>
                  <a:pt x="4778062" y="1262129"/>
                </a:lnTo>
                <a:cubicBezTo>
                  <a:pt x="4786648" y="1275008"/>
                  <a:pt x="4792875" y="1289821"/>
                  <a:pt x="4803820" y="1300766"/>
                </a:cubicBezTo>
                <a:cubicBezTo>
                  <a:pt x="4833467" y="1330414"/>
                  <a:pt x="4854561" y="1329550"/>
                  <a:pt x="4893972" y="1339403"/>
                </a:cubicBezTo>
                <a:cubicBezTo>
                  <a:pt x="4906851" y="1347989"/>
                  <a:pt x="4920717" y="1355251"/>
                  <a:pt x="4932608" y="1365160"/>
                </a:cubicBezTo>
                <a:cubicBezTo>
                  <a:pt x="4975334" y="1400765"/>
                  <a:pt x="4961917" y="1405572"/>
                  <a:pt x="5009882" y="1429555"/>
                </a:cubicBezTo>
                <a:cubicBezTo>
                  <a:pt x="5022024" y="1435626"/>
                  <a:pt x="5035639" y="1438141"/>
                  <a:pt x="5048518" y="1442434"/>
                </a:cubicBezTo>
                <a:cubicBezTo>
                  <a:pt x="5061397" y="1455313"/>
                  <a:pt x="5072778" y="1469888"/>
                  <a:pt x="5087155" y="1481070"/>
                </a:cubicBezTo>
                <a:cubicBezTo>
                  <a:pt x="5111591" y="1500076"/>
                  <a:pt x="5138670" y="1515414"/>
                  <a:pt x="5164428" y="1532586"/>
                </a:cubicBezTo>
                <a:cubicBezTo>
                  <a:pt x="5177307" y="1541172"/>
                  <a:pt x="5192120" y="1547398"/>
                  <a:pt x="5203065" y="1558343"/>
                </a:cubicBezTo>
                <a:cubicBezTo>
                  <a:pt x="5215944" y="1571222"/>
                  <a:pt x="5226547" y="1586877"/>
                  <a:pt x="5241701" y="1596980"/>
                </a:cubicBezTo>
                <a:cubicBezTo>
                  <a:pt x="5252997" y="1604510"/>
                  <a:pt x="5268196" y="1603788"/>
                  <a:pt x="5280338" y="1609859"/>
                </a:cubicBezTo>
                <a:cubicBezTo>
                  <a:pt x="5294183" y="1616781"/>
                  <a:pt x="5306096" y="1627031"/>
                  <a:pt x="5318975" y="1635617"/>
                </a:cubicBezTo>
                <a:cubicBezTo>
                  <a:pt x="5350057" y="1682240"/>
                  <a:pt x="5330888" y="1667331"/>
                  <a:pt x="5370490" y="1687132"/>
                </a:cubicBezTo>
              </a:path>
            </a:pathLst>
          </a:custGeom>
          <a:noFill/>
          <a:ln w="63500" cmpd="sng">
            <a:solidFill>
              <a:srgbClr val="FF0000"/>
            </a:solidFill>
            <a:prstDash val="dash"/>
            <a:bevel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0" y="27794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CAPTIVITY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rot="21297714">
            <a:off x="1785035" y="1867557"/>
            <a:ext cx="3294584" cy="1703728"/>
            <a:chOff x="2063578" y="1186216"/>
            <a:chExt cx="1791730" cy="1841189"/>
          </a:xfrm>
        </p:grpSpPr>
        <p:sp>
          <p:nvSpPr>
            <p:cNvPr id="16" name="Freeform 15"/>
            <p:cNvSpPr/>
            <p:nvPr/>
          </p:nvSpPr>
          <p:spPr>
            <a:xfrm>
              <a:off x="2063578" y="1186216"/>
              <a:ext cx="1112108" cy="1841189"/>
            </a:xfrm>
            <a:custGeom>
              <a:avLst/>
              <a:gdLst>
                <a:gd name="connsiteX0" fmla="*/ 0 w 1112108"/>
                <a:gd name="connsiteY0" fmla="*/ 1841189 h 1841189"/>
                <a:gd name="connsiteX1" fmla="*/ 37071 w 1112108"/>
                <a:gd name="connsiteY1" fmla="*/ 1569341 h 1841189"/>
                <a:gd name="connsiteX2" fmla="*/ 61784 w 1112108"/>
                <a:gd name="connsiteY2" fmla="*/ 1433416 h 1841189"/>
                <a:gd name="connsiteX3" fmla="*/ 86498 w 1112108"/>
                <a:gd name="connsiteY3" fmla="*/ 1383989 h 1841189"/>
                <a:gd name="connsiteX4" fmla="*/ 98854 w 1112108"/>
                <a:gd name="connsiteY4" fmla="*/ 1334562 h 1841189"/>
                <a:gd name="connsiteX5" fmla="*/ 123568 w 1112108"/>
                <a:gd name="connsiteY5" fmla="*/ 1297492 h 1841189"/>
                <a:gd name="connsiteX6" fmla="*/ 135925 w 1112108"/>
                <a:gd name="connsiteY6" fmla="*/ 1161568 h 1841189"/>
                <a:gd name="connsiteX7" fmla="*/ 160638 w 1112108"/>
                <a:gd name="connsiteY7" fmla="*/ 1087427 h 1841189"/>
                <a:gd name="connsiteX8" fmla="*/ 172995 w 1112108"/>
                <a:gd name="connsiteY8" fmla="*/ 1050357 h 1841189"/>
                <a:gd name="connsiteX9" fmla="*/ 197708 w 1112108"/>
                <a:gd name="connsiteY9" fmla="*/ 963860 h 1841189"/>
                <a:gd name="connsiteX10" fmla="*/ 222422 w 1112108"/>
                <a:gd name="connsiteY10" fmla="*/ 926789 h 1841189"/>
                <a:gd name="connsiteX11" fmla="*/ 247136 w 1112108"/>
                <a:gd name="connsiteY11" fmla="*/ 840292 h 1841189"/>
                <a:gd name="connsiteX12" fmla="*/ 296563 w 1112108"/>
                <a:gd name="connsiteY12" fmla="*/ 766152 h 1841189"/>
                <a:gd name="connsiteX13" fmla="*/ 321276 w 1112108"/>
                <a:gd name="connsiteY13" fmla="*/ 729081 h 1841189"/>
                <a:gd name="connsiteX14" fmla="*/ 333633 w 1112108"/>
                <a:gd name="connsiteY14" fmla="*/ 692011 h 1841189"/>
                <a:gd name="connsiteX15" fmla="*/ 383060 w 1112108"/>
                <a:gd name="connsiteY15" fmla="*/ 617870 h 1841189"/>
                <a:gd name="connsiteX16" fmla="*/ 407773 w 1112108"/>
                <a:gd name="connsiteY16" fmla="*/ 580800 h 1841189"/>
                <a:gd name="connsiteX17" fmla="*/ 432487 w 1112108"/>
                <a:gd name="connsiteY17" fmla="*/ 506660 h 1841189"/>
                <a:gd name="connsiteX18" fmla="*/ 506627 w 1112108"/>
                <a:gd name="connsiteY18" fmla="*/ 395449 h 1841189"/>
                <a:gd name="connsiteX19" fmla="*/ 531341 w 1112108"/>
                <a:gd name="connsiteY19" fmla="*/ 358379 h 1841189"/>
                <a:gd name="connsiteX20" fmla="*/ 568411 w 1112108"/>
                <a:gd name="connsiteY20" fmla="*/ 321308 h 1841189"/>
                <a:gd name="connsiteX21" fmla="*/ 593125 w 1112108"/>
                <a:gd name="connsiteY21" fmla="*/ 284238 h 1841189"/>
                <a:gd name="connsiteX22" fmla="*/ 630195 w 1112108"/>
                <a:gd name="connsiteY22" fmla="*/ 247168 h 1841189"/>
                <a:gd name="connsiteX23" fmla="*/ 654908 w 1112108"/>
                <a:gd name="connsiteY23" fmla="*/ 210098 h 1841189"/>
                <a:gd name="connsiteX24" fmla="*/ 691979 w 1112108"/>
                <a:gd name="connsiteY24" fmla="*/ 197741 h 1841189"/>
                <a:gd name="connsiteX25" fmla="*/ 766119 w 1112108"/>
                <a:gd name="connsiteY25" fmla="*/ 135957 h 1841189"/>
                <a:gd name="connsiteX26" fmla="*/ 840260 w 1112108"/>
                <a:gd name="connsiteY26" fmla="*/ 111243 h 1841189"/>
                <a:gd name="connsiteX27" fmla="*/ 914400 w 1112108"/>
                <a:gd name="connsiteY27" fmla="*/ 74173 h 1841189"/>
                <a:gd name="connsiteX28" fmla="*/ 951471 w 1112108"/>
                <a:gd name="connsiteY28" fmla="*/ 49460 h 1841189"/>
                <a:gd name="connsiteX29" fmla="*/ 1025611 w 1112108"/>
                <a:gd name="connsiteY29" fmla="*/ 24746 h 1841189"/>
                <a:gd name="connsiteX30" fmla="*/ 1062681 w 1112108"/>
                <a:gd name="connsiteY30" fmla="*/ 12389 h 1841189"/>
                <a:gd name="connsiteX31" fmla="*/ 1112108 w 1112108"/>
                <a:gd name="connsiteY31" fmla="*/ 33 h 184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12108" h="1841189">
                  <a:moveTo>
                    <a:pt x="0" y="1841189"/>
                  </a:moveTo>
                  <a:cubicBezTo>
                    <a:pt x="41826" y="1485676"/>
                    <a:pt x="6520" y="1737374"/>
                    <a:pt x="37071" y="1569341"/>
                  </a:cubicBezTo>
                  <a:cubicBezTo>
                    <a:pt x="39562" y="1555640"/>
                    <a:pt x="55677" y="1451737"/>
                    <a:pt x="61784" y="1433416"/>
                  </a:cubicBezTo>
                  <a:cubicBezTo>
                    <a:pt x="67609" y="1415941"/>
                    <a:pt x="78260" y="1400465"/>
                    <a:pt x="86498" y="1383989"/>
                  </a:cubicBezTo>
                  <a:cubicBezTo>
                    <a:pt x="90617" y="1367513"/>
                    <a:pt x="92164" y="1350172"/>
                    <a:pt x="98854" y="1334562"/>
                  </a:cubicBezTo>
                  <a:cubicBezTo>
                    <a:pt x="104704" y="1320912"/>
                    <a:pt x="120456" y="1312013"/>
                    <a:pt x="123568" y="1297492"/>
                  </a:cubicBezTo>
                  <a:cubicBezTo>
                    <a:pt x="133101" y="1253007"/>
                    <a:pt x="128019" y="1206371"/>
                    <a:pt x="135925" y="1161568"/>
                  </a:cubicBezTo>
                  <a:cubicBezTo>
                    <a:pt x="140452" y="1135914"/>
                    <a:pt x="152400" y="1112141"/>
                    <a:pt x="160638" y="1087427"/>
                  </a:cubicBezTo>
                  <a:cubicBezTo>
                    <a:pt x="164757" y="1075070"/>
                    <a:pt x="169836" y="1062993"/>
                    <a:pt x="172995" y="1050357"/>
                  </a:cubicBezTo>
                  <a:cubicBezTo>
                    <a:pt x="176953" y="1034526"/>
                    <a:pt x="188847" y="981583"/>
                    <a:pt x="197708" y="963860"/>
                  </a:cubicBezTo>
                  <a:cubicBezTo>
                    <a:pt x="204350" y="950577"/>
                    <a:pt x="214184" y="939146"/>
                    <a:pt x="222422" y="926789"/>
                  </a:cubicBezTo>
                  <a:cubicBezTo>
                    <a:pt x="225331" y="915154"/>
                    <a:pt x="239078" y="854797"/>
                    <a:pt x="247136" y="840292"/>
                  </a:cubicBezTo>
                  <a:cubicBezTo>
                    <a:pt x="261561" y="814328"/>
                    <a:pt x="280088" y="790865"/>
                    <a:pt x="296563" y="766152"/>
                  </a:cubicBezTo>
                  <a:cubicBezTo>
                    <a:pt x="304801" y="753795"/>
                    <a:pt x="316580" y="743170"/>
                    <a:pt x="321276" y="729081"/>
                  </a:cubicBezTo>
                  <a:cubicBezTo>
                    <a:pt x="325395" y="716724"/>
                    <a:pt x="327307" y="703397"/>
                    <a:pt x="333633" y="692011"/>
                  </a:cubicBezTo>
                  <a:cubicBezTo>
                    <a:pt x="348058" y="666047"/>
                    <a:pt x="366584" y="642584"/>
                    <a:pt x="383060" y="617870"/>
                  </a:cubicBezTo>
                  <a:cubicBezTo>
                    <a:pt x="391298" y="605513"/>
                    <a:pt x="403077" y="594889"/>
                    <a:pt x="407773" y="580800"/>
                  </a:cubicBezTo>
                  <a:cubicBezTo>
                    <a:pt x="416011" y="556087"/>
                    <a:pt x="418037" y="528335"/>
                    <a:pt x="432487" y="506660"/>
                  </a:cubicBezTo>
                  <a:lnTo>
                    <a:pt x="506627" y="395449"/>
                  </a:lnTo>
                  <a:cubicBezTo>
                    <a:pt x="514865" y="383092"/>
                    <a:pt x="520840" y="368880"/>
                    <a:pt x="531341" y="358379"/>
                  </a:cubicBezTo>
                  <a:cubicBezTo>
                    <a:pt x="543698" y="346022"/>
                    <a:pt x="557224" y="334733"/>
                    <a:pt x="568411" y="321308"/>
                  </a:cubicBezTo>
                  <a:cubicBezTo>
                    <a:pt x="577918" y="309899"/>
                    <a:pt x="583618" y="295647"/>
                    <a:pt x="593125" y="284238"/>
                  </a:cubicBezTo>
                  <a:cubicBezTo>
                    <a:pt x="604312" y="270813"/>
                    <a:pt x="619008" y="260593"/>
                    <a:pt x="630195" y="247168"/>
                  </a:cubicBezTo>
                  <a:cubicBezTo>
                    <a:pt x="639702" y="235759"/>
                    <a:pt x="643311" y="219375"/>
                    <a:pt x="654908" y="210098"/>
                  </a:cubicBezTo>
                  <a:cubicBezTo>
                    <a:pt x="665079" y="201961"/>
                    <a:pt x="679622" y="201860"/>
                    <a:pt x="691979" y="197741"/>
                  </a:cubicBezTo>
                  <a:cubicBezTo>
                    <a:pt x="715260" y="174460"/>
                    <a:pt x="735151" y="149721"/>
                    <a:pt x="766119" y="135957"/>
                  </a:cubicBezTo>
                  <a:cubicBezTo>
                    <a:pt x="789924" y="125377"/>
                    <a:pt x="818585" y="125693"/>
                    <a:pt x="840260" y="111243"/>
                  </a:cubicBezTo>
                  <a:cubicBezTo>
                    <a:pt x="946492" y="40422"/>
                    <a:pt x="812087" y="125329"/>
                    <a:pt x="914400" y="74173"/>
                  </a:cubicBezTo>
                  <a:cubicBezTo>
                    <a:pt x="927683" y="67531"/>
                    <a:pt x="937900" y="55492"/>
                    <a:pt x="951471" y="49460"/>
                  </a:cubicBezTo>
                  <a:cubicBezTo>
                    <a:pt x="975276" y="38880"/>
                    <a:pt x="1000898" y="32984"/>
                    <a:pt x="1025611" y="24746"/>
                  </a:cubicBezTo>
                  <a:lnTo>
                    <a:pt x="1062681" y="12389"/>
                  </a:lnTo>
                  <a:cubicBezTo>
                    <a:pt x="1103657" y="-1269"/>
                    <a:pt x="1086727" y="33"/>
                    <a:pt x="1112108" y="33"/>
                  </a:cubicBezTo>
                </a:path>
              </a:pathLst>
            </a:custGeom>
            <a:noFill/>
            <a:ln w="63500" cap="flat" cmpd="sng">
              <a:solidFill>
                <a:srgbClr val="7030A0"/>
              </a:solidFill>
              <a:prstDash val="dash"/>
              <a:bevel/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384854" y="1295723"/>
              <a:ext cx="1470454" cy="607218"/>
            </a:xfrm>
            <a:custGeom>
              <a:avLst/>
              <a:gdLst>
                <a:gd name="connsiteX0" fmla="*/ 0 w 1470454"/>
                <a:gd name="connsiteY0" fmla="*/ 607218 h 607218"/>
                <a:gd name="connsiteX1" fmla="*/ 234778 w 1470454"/>
                <a:gd name="connsiteY1" fmla="*/ 594861 h 607218"/>
                <a:gd name="connsiteX2" fmla="*/ 345989 w 1470454"/>
                <a:gd name="connsiteY2" fmla="*/ 508363 h 607218"/>
                <a:gd name="connsiteX3" fmla="*/ 383060 w 1470454"/>
                <a:gd name="connsiteY3" fmla="*/ 496007 h 607218"/>
                <a:gd name="connsiteX4" fmla="*/ 420130 w 1470454"/>
                <a:gd name="connsiteY4" fmla="*/ 471293 h 607218"/>
                <a:gd name="connsiteX5" fmla="*/ 543697 w 1470454"/>
                <a:gd name="connsiteY5" fmla="*/ 434223 h 607218"/>
                <a:gd name="connsiteX6" fmla="*/ 617838 w 1470454"/>
                <a:gd name="connsiteY6" fmla="*/ 384796 h 607218"/>
                <a:gd name="connsiteX7" fmla="*/ 741405 w 1470454"/>
                <a:gd name="connsiteY7" fmla="*/ 347726 h 607218"/>
                <a:gd name="connsiteX8" fmla="*/ 778476 w 1470454"/>
                <a:gd name="connsiteY8" fmla="*/ 323012 h 607218"/>
                <a:gd name="connsiteX9" fmla="*/ 827903 w 1470454"/>
                <a:gd name="connsiteY9" fmla="*/ 310655 h 607218"/>
                <a:gd name="connsiteX10" fmla="*/ 864973 w 1470454"/>
                <a:gd name="connsiteY10" fmla="*/ 298299 h 607218"/>
                <a:gd name="connsiteX11" fmla="*/ 939114 w 1470454"/>
                <a:gd name="connsiteY11" fmla="*/ 248872 h 607218"/>
                <a:gd name="connsiteX12" fmla="*/ 976184 w 1470454"/>
                <a:gd name="connsiteY12" fmla="*/ 224158 h 607218"/>
                <a:gd name="connsiteX13" fmla="*/ 1013254 w 1470454"/>
                <a:gd name="connsiteY13" fmla="*/ 211801 h 607218"/>
                <a:gd name="connsiteX14" fmla="*/ 1075038 w 1470454"/>
                <a:gd name="connsiteY14" fmla="*/ 174731 h 607218"/>
                <a:gd name="connsiteX15" fmla="*/ 1149178 w 1470454"/>
                <a:gd name="connsiteY15" fmla="*/ 150018 h 607218"/>
                <a:gd name="connsiteX16" fmla="*/ 1186249 w 1470454"/>
                <a:gd name="connsiteY16" fmla="*/ 137661 h 607218"/>
                <a:gd name="connsiteX17" fmla="*/ 1272746 w 1470454"/>
                <a:gd name="connsiteY17" fmla="*/ 112947 h 607218"/>
                <a:gd name="connsiteX18" fmla="*/ 1396314 w 1470454"/>
                <a:gd name="connsiteY18" fmla="*/ 26450 h 607218"/>
                <a:gd name="connsiteX19" fmla="*/ 1433384 w 1470454"/>
                <a:gd name="connsiteY19" fmla="*/ 1736 h 607218"/>
                <a:gd name="connsiteX20" fmla="*/ 1470454 w 1470454"/>
                <a:gd name="connsiteY20" fmla="*/ 1736 h 60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0454" h="607218">
                  <a:moveTo>
                    <a:pt x="0" y="607218"/>
                  </a:moveTo>
                  <a:cubicBezTo>
                    <a:pt x="78259" y="603099"/>
                    <a:pt x="157932" y="610230"/>
                    <a:pt x="234778" y="594861"/>
                  </a:cubicBezTo>
                  <a:cubicBezTo>
                    <a:pt x="305288" y="580759"/>
                    <a:pt x="298608" y="539950"/>
                    <a:pt x="345989" y="508363"/>
                  </a:cubicBezTo>
                  <a:cubicBezTo>
                    <a:pt x="356827" y="501138"/>
                    <a:pt x="370703" y="500126"/>
                    <a:pt x="383060" y="496007"/>
                  </a:cubicBezTo>
                  <a:cubicBezTo>
                    <a:pt x="395417" y="487769"/>
                    <a:pt x="406480" y="477143"/>
                    <a:pt x="420130" y="471293"/>
                  </a:cubicBezTo>
                  <a:cubicBezTo>
                    <a:pt x="468482" y="450570"/>
                    <a:pt x="493861" y="467447"/>
                    <a:pt x="543697" y="434223"/>
                  </a:cubicBezTo>
                  <a:cubicBezTo>
                    <a:pt x="568411" y="417747"/>
                    <a:pt x="589660" y="394189"/>
                    <a:pt x="617838" y="384796"/>
                  </a:cubicBezTo>
                  <a:cubicBezTo>
                    <a:pt x="708089" y="354711"/>
                    <a:pt x="666705" y="366400"/>
                    <a:pt x="741405" y="347726"/>
                  </a:cubicBezTo>
                  <a:cubicBezTo>
                    <a:pt x="753762" y="339488"/>
                    <a:pt x="764826" y="328862"/>
                    <a:pt x="778476" y="323012"/>
                  </a:cubicBezTo>
                  <a:cubicBezTo>
                    <a:pt x="794086" y="316322"/>
                    <a:pt x="811574" y="315320"/>
                    <a:pt x="827903" y="310655"/>
                  </a:cubicBezTo>
                  <a:cubicBezTo>
                    <a:pt x="840427" y="307077"/>
                    <a:pt x="852616" y="302418"/>
                    <a:pt x="864973" y="298299"/>
                  </a:cubicBezTo>
                  <a:lnTo>
                    <a:pt x="939114" y="248872"/>
                  </a:lnTo>
                  <a:cubicBezTo>
                    <a:pt x="951471" y="240634"/>
                    <a:pt x="962095" y="228854"/>
                    <a:pt x="976184" y="224158"/>
                  </a:cubicBezTo>
                  <a:cubicBezTo>
                    <a:pt x="988541" y="220039"/>
                    <a:pt x="1001604" y="217626"/>
                    <a:pt x="1013254" y="211801"/>
                  </a:cubicBezTo>
                  <a:cubicBezTo>
                    <a:pt x="1034736" y="201060"/>
                    <a:pt x="1053173" y="184669"/>
                    <a:pt x="1075038" y="174731"/>
                  </a:cubicBezTo>
                  <a:cubicBezTo>
                    <a:pt x="1098753" y="163951"/>
                    <a:pt x="1124465" y="158256"/>
                    <a:pt x="1149178" y="150018"/>
                  </a:cubicBezTo>
                  <a:cubicBezTo>
                    <a:pt x="1161535" y="145899"/>
                    <a:pt x="1173612" y="140820"/>
                    <a:pt x="1186249" y="137661"/>
                  </a:cubicBezTo>
                  <a:cubicBezTo>
                    <a:pt x="1197884" y="134752"/>
                    <a:pt x="1258241" y="121005"/>
                    <a:pt x="1272746" y="112947"/>
                  </a:cubicBezTo>
                  <a:cubicBezTo>
                    <a:pt x="1323876" y="84541"/>
                    <a:pt x="1350962" y="58845"/>
                    <a:pt x="1396314" y="26450"/>
                  </a:cubicBezTo>
                  <a:cubicBezTo>
                    <a:pt x="1408399" y="17818"/>
                    <a:pt x="1419295" y="6432"/>
                    <a:pt x="1433384" y="1736"/>
                  </a:cubicBezTo>
                  <a:cubicBezTo>
                    <a:pt x="1445107" y="-2172"/>
                    <a:pt x="1458097" y="1736"/>
                    <a:pt x="1470454" y="1736"/>
                  </a:cubicBezTo>
                </a:path>
              </a:pathLst>
            </a:custGeom>
            <a:noFill/>
            <a:ln w="63500" cap="flat" cmpd="sng">
              <a:solidFill>
                <a:srgbClr val="7030A0"/>
              </a:solidFill>
              <a:prstDash val="dash"/>
              <a:bevel/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605713" y="6331223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73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k\Pictures\My Pictures\TRANSFERS\2014-05-10\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DISOBEDIENCE </a:t>
            </a:r>
          </a:p>
          <a:p>
            <a:pPr algn="ctr"/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</a:t>
            </a:r>
            <a:r>
              <a:rPr lang="en-GB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 the reason for God’s awful judgement on </a:t>
            </a:r>
          </a:p>
          <a:p>
            <a:pPr algn="ctr"/>
            <a:r>
              <a:rPr lang="en-GB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Judah and Israel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2924944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the Garden of Eden, everything was spoilt by DISOBEDIENCE</a:t>
            </a:r>
          </a:p>
          <a:p>
            <a:pPr algn="ctr"/>
            <a:r>
              <a:rPr lang="en-GB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Genesis chapter 3</a:t>
            </a:r>
            <a:endParaRPr lang="en-GB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869160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…by one Man’s obedience many will be made righteous</a:t>
            </a:r>
          </a:p>
          <a:p>
            <a:pPr algn="ctr"/>
            <a:r>
              <a:rPr lang="en-GB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Romans 5 verse 19</a:t>
            </a:r>
            <a:endParaRPr lang="en-GB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-1035496"/>
            <a:ext cx="1998663" cy="62484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0" b="1" kern="0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Arial"/>
                <a:cs typeface="Arial"/>
              </a:rPr>
              <a:t>†</a:t>
            </a:r>
            <a:endParaRPr lang="en-GB" sz="40000" b="1" kern="0" dirty="0">
              <a:solidFill>
                <a:srgbClr val="C00000"/>
              </a:solidFill>
              <a:effectLst>
                <a:outerShdw dist="38096" dir="2700000">
                  <a:srgbClr val="000000"/>
                </a:outerShdw>
              </a:effectLst>
              <a:latin typeface="Trebuchet MS"/>
              <a:cs typeface="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6416" y="6173788"/>
            <a:ext cx="359273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en-GB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2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6" grpId="0"/>
    </p:bldLst>
  </p:timing>
</p:sld>
</file>

<file path=ppt/theme/theme1.xml><?xml version="1.0" encoding="utf-8"?>
<a:theme xmlns:a="http://schemas.openxmlformats.org/drawingml/2006/main" name="Slipstream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1394</TotalTime>
  <Words>302</Words>
  <Application>Microsoft Office PowerPoint</Application>
  <PresentationFormat>On-screen Show (4:3)</PresentationFormat>
  <Paragraphs>68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88</cp:revision>
  <cp:lastPrinted>2014-05-26T19:23:05Z</cp:lastPrinted>
  <dcterms:created xsi:type="dcterms:W3CDTF">2014-05-17T09:29:51Z</dcterms:created>
  <dcterms:modified xsi:type="dcterms:W3CDTF">2018-04-17T09:02:27Z</dcterms:modified>
</cp:coreProperties>
</file>