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57" r:id="rId3"/>
    <p:sldId id="289" r:id="rId4"/>
    <p:sldId id="256" r:id="rId5"/>
    <p:sldId id="259" r:id="rId6"/>
    <p:sldId id="263" r:id="rId7"/>
    <p:sldId id="264" r:id="rId8"/>
    <p:sldId id="290" r:id="rId9"/>
    <p:sldId id="268" r:id="rId10"/>
    <p:sldId id="27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40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23F8-213B-4E59-BDCE-88EA428FCD14}" type="datetimeFigureOut">
              <a:rPr lang="en-GB" smtClean="0"/>
              <a:t>26/03/2016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61301-5F0C-4F49-A085-6FE0C998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7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72523-3A6E-4C41-AD3F-C195B48E98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 Black" panose="020B0A040201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6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1301-5F0C-4F49-A085-6FE0C99826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F4A5-ED68-41EB-A40D-2A6D1424CFCF}" type="datetime1">
              <a:rPr lang="en-GB" smtClean="0"/>
              <a:t>26/03/2016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B066-71D3-4945-85AE-41744749DA4A}" type="datetime1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1ECA-2DD8-47AE-968E-43B94E9A077D}" type="datetime1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0C59-5F9B-4CB2-8E44-7AA54FCBE93E}" type="datetime1">
              <a:rPr lang="en-GB" smtClean="0"/>
              <a:t>26/03/2016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3A26-F485-4BB2-B1B5-F67AA9229FDC}" type="datetime1">
              <a:rPr lang="en-GB" smtClean="0"/>
              <a:t>26/03/2016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05D788-3F3D-4CFE-8EF2-709EA3D50357}" type="datetime1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D56F-0E26-466A-BD33-BDB9D4E76E8C}" type="datetime1">
              <a:rPr lang="en-GB" smtClean="0"/>
              <a:t>26/03/2016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7873-D4B1-4B83-A309-423EA305C189}" type="datetime1">
              <a:rPr lang="en-GB" smtClean="0"/>
              <a:t>26/03/2016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1F65-3F3C-4B3B-9161-6D82CFA23D64}" type="datetime1">
              <a:rPr lang="en-GB" smtClean="0"/>
              <a:t>26/03/2016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B176-91C2-4F83-8164-537FD286FCB2}" type="datetime1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9DD0F8-77F5-4755-8C0B-659BA219BD31}" type="datetime1">
              <a:rPr lang="en-GB" smtClean="0"/>
              <a:t>26/03/2016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5000">
              <a:schemeClr val="accent1">
                <a:tint val="44500"/>
                <a:satMod val="160000"/>
                <a:lumMod val="98000"/>
                <a:lumOff val="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D2E7D4-1F3B-4CB8-8FB0-3C35D3A6CA9B}" type="datetime1">
              <a:rPr lang="en-GB" smtClean="0"/>
              <a:t>26/03/2016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F77CD2-9A1C-4965-9933-761939A9AE2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docid=QudF6l4133qHQM&amp;tbnid=GE8k4O_fvGduFM:&amp;ved=0CAUQjRw&amp;url=http://www.examiner.com/article/crossing-your-jordan-1&amp;ei=RMZkU8ngHcOrPL7agbgK&amp;bvm=bv.65788261,d.ZWU&amp;psig=AFQjCNFi2uuipbk8yp-xPcgKqef52pn1RA&amp;ust=13991996750921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docid=QudF6l4133qHQM&amp;tbnid=GE8k4O_fvGduFM:&amp;ved=0CAUQjRw&amp;url=http://www.examiner.com/article/crossing-your-jordan-1&amp;ei=RMZkU8ngHcOrPL7agbgK&amp;bvm=bv.65788261,d.ZWU&amp;psig=AFQjCNFi2uuipbk8yp-xPcgKqef52pn1RA&amp;ust=139919967509216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320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 smtClean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60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\Pictures\My Pictures\TIM &amp; LOIS CRUISE OCT 2011\ISRAEL\384 Jord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24106"/>
          <a:stretch/>
        </p:blipFill>
        <p:spPr bwMode="auto">
          <a:xfrm>
            <a:off x="0" y="0"/>
            <a:ext cx="9190038" cy="49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 ELISHA and NAAMAN</a:t>
            </a:r>
          </a:p>
          <a:p>
            <a:pPr algn="ctr"/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GB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Kings chapter 5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AutoShape 4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5382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8438" y="-13858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0838" y="-12334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Mark\Pictures\EPSON SCANS\img2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16" y="3207311"/>
            <a:ext cx="2661772" cy="14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rk\Pictures\My Pictures\TIM &amp; LOIS CRUISE OCT 2011\ISRAEL\384 Jord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0"/>
          <a:stretch/>
        </p:blipFill>
        <p:spPr bwMode="auto">
          <a:xfrm>
            <a:off x="0" y="4741333"/>
            <a:ext cx="9190038" cy="21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72401" y="6173788"/>
            <a:ext cx="50328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3" descr="C:\Users\Mark\Pictures\EPSON SCANS\img2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2" y="3167089"/>
            <a:ext cx="2590700" cy="14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\Pictures\My Pictures\TIM &amp; LOIS CRUISE OCT 2011\ISRAEL\384 Jord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24106"/>
          <a:stretch/>
        </p:blipFill>
        <p:spPr bwMode="auto">
          <a:xfrm>
            <a:off x="0" y="0"/>
            <a:ext cx="9190038" cy="49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 ELISHA and NAAMAN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GB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</a:t>
            </a:r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Kings chapter 5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AutoShape 4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5382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98438" y="-13858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QWFRUUFBUYFxgYGBYYFhcYFBUVFxcVFxcXHSYeGBkjHBUUHy8gIycpLCwsFR4xNTAqNSYrLCkBCQoKDgwOFw8PGiwcHBwsKSkpKSksKSksKSkpKSkpKSkpKSwpKSksKSwpLCkpKSwpLCkpKSwpKSwpLCkpLCkpLP/AABEIAMIBAwMBIgACEQEDEQH/xAAcAAACAwEBAQEAAAAAAAAAAAACAwABBAUGBwj/xAA/EAABAwEFBQcCBQMDAgcAAAABAAIRIQMEEjFBUWFxgaEFIpGxwdHwBhMyQlLh8QcUYoKSsnKiFRYXQ2PC0v/EABkBAQEBAQEBAAAAAAAAAAAAAAEAAgMEBf/EACIRAQEBAQACAwABBQAAAAAAAAABEQISIQMxQQQiMlFhcf/aAAwDAQACEQMRAD8A+WWEH8OQeCJ4ER5LE8V2LR2awF5bln4e+SxuNUYhEafutlzdhDtCl3e5yanCDXXotd3AIgCuHxO/3RQfe7EvaxwExIdUZTI37V3Ppn7TSTbAGzLHA5iTEFowkEjD5Z1g8S2YQACYbE7gcppmpaWrcFDu0rOY6dVnm5ZYK+jWP1TdbOxwN+4zACGt+3ZkHEYpNRSp2wk9mXS7Wl4aWWrmy6QKtc4nE421C3BABM1EkZ5Hwd3flP4TTeN/Gi7HZrHPdDcWJ5NAMRIgkiNTQrtPl6vq+2fCR9g7G7LFgxwnEXPc9zq94uNCa5xApsldCFj7HdNi0YHMDe4Gu/FDKNJ4gA81uAX0J9PNVBWrCtSUESgCsBCVCIBSEStKoVhWpCEisBXCtBxUKK1cK04pRFCqEasUorhSFasUorhUnQqFIVqKWAISXsWghA4JGMTrm3UA8anxKieSNqi0H5a7OtCLRuyUto7xG8+aG7GHt4pjh33bnH1XzXta2W2EVkRIBnaBRW63gEiKx1zO7+Ep1bPQQ7nBoIp8hE0jA4HUCDsOYlZQm28wCab/AEUxSBTX0lY5XTubIaZGavoNNjd8U93MabvT919L/pv2GHWNp95gMPaGuqJiXZitCQvl10vFYDSZIrMUXvvoi/ltv3nlrAC+C6ATmZGpjdpOi18fXj1NZ6mx9UhSFy+wvqJl5Bw0cBVpIxZxMbKLsAL3zqX3HnzAgK4V4UQCdGBAVwiwq4RpwICKFYCuEacUArwq1aNKoUhFCkI1KhRXCuEalKQrhXCtQYUhFCkK1AUhZu0O1LOxE2jgNgzJ4AVOa5dh9WMc/vDCwtJBJl1NSBkDWOB2I8pDjuwpCyWfabXPDAQSQXZ5NEd7hVbBVa0BhZ7S0OXz5ValjvpABOyTvpUeqZQxWrwCQomtfQVGQ+VUWtT8sA1HFNIxOgLOjdmvA9Rtq+YhD94xE02aKmFUApNFlUgars3WwMgGlYPhmNmizdldkuf3o7pMYtkHMDVdw9kPmGloAiu05fOK499yegzs7FOIaBonFoeG/iuh2NdxZ24+7iLAR3WuGJ8g1ByoQKe61WTHxhMCAIMzJyNFL3iwjDnh0zMZnXdvXDn5bvsa9p2V9RXS792ya6Ptl77Rwa0uIIAZShPe3RHFbf8A1FsDaWbWg4XHvPNA0RmBmTikcp1C+cMvb3ChhwznJ20wpb2GMgF+GhqJLSIOfMea9E/ldf8AGfGPpVt/Ua7NtC2HuaI77QCDOwZxnXcuJ9Qf1bbZWrW3djXtw98vDwQ4kgAAZiADNZxLw1h2QWn8YeBk2DkQNuWazW3YD3FxjCTlUFvjmNmqZ/It+6vGPo/05/UFznk3hzSxzQGBoa0h01MGCRFc8qr39heGPEsc1wie64GhmDTShX5yut6DJY4UbrqCaHgInKi9L9M/Uz7m/wC6xotGvAD4EEgE97ORQCoBEt3rfPy3n1fpXl9uhTCvnl4/qk77zQ2y7osyXAnNzsq7BA8Svb9n9s2drZWdpiaPugEAmswSRywu8F6J8kv0z4tsK4VsIIBBkESCMiDqrha0YqFauFcK1YGFIRQpCtWBhKvV4Fmwvdk0SVwPqD6vbdg5ry3EP04pE1GYjUVnVeN7V+ubS0Zgc6A7SBUTUGMxAiFz6+Sc+jj2dj9a2RdEENn8VMpIkjku7YXnGJApp4efsvhtl2o0GAQBirMmup813bt9YWrGhrXkgSGjbSOJmYrtK4c/Pn9x8XW7dvLnW9oSwkYhgOIB0bWhrtchll4edPaj/uOdHeJiCA2AYkxxHntlYrzeXOMufWSAZnZnOUctUphH5XAmlMtlN+q5dfLt9HHsfpHtZ9pbhxBfUtJzAaahok5jCD4UXuB2szAXGgaWtFRJJgZaVK+TWPahbIBLWgzhFBIAiIoTQVK09l9tF9s0OPdfDXA5b6ARIFOa68fPnoXl9RvF7gSK6ryPaH1KXtMODSMUGJ5SaQYHgViv/wBWHA6za0YcpkVaMqbaFeTv3ahxCTllNfOqfk+f85U5OtO17Sa2zhFIxZAZabFFyv7hprJHAtUXj8+m8eItLIjROs7tibOwGeWxFdr25pIH5qERMrq3G/saSHRGEwMj+Kokz1Xrtsaca6NaXDGSG6kL19n2RYWjYa0Ch7woc886nLwWBt9sC4YWNnSWgGdMqRCC27XwiBQc5z8vZcu/Lr69BvsrobJv22ukk1ik8p2rZdHCAXy3YNsTBPLyXnWdowIDpx56bRmjvV8cRFOA0jOd+axfjt+w7lr28cUDUxSs7Totl2vwc3vAR8kFeLbeaiseS6d27QGCjTMECZjTrCz18Uz0nW7WBdZ4rOZadBpGu5cl1pbDATkDhEEmNeXkuk37jGNdhxB8TmJEZk7QgvF9H23HBOKJB1kwQN0DSMtyuPUxE218cx0uO+KECtRIz0XUu95JbtywjhoIzPGmULyrmNxloJcDGGIqDBGesLp9mXkCQ4YSA4SRlGU7poQnvj16LtWV6a90ECSKU5V2bP4WW0ubC8YTD2zLd8AaUgiPEoGWpDxWWWggOEwPbQIL5ZgkPyLXNkjMRmYGYylc5LKj3s0LHDgTQZCOULRY2dZD3CkAk0iAMO+nyq5r+1yHBjnGnnNN38rqOvYgThinMHZFZWreoHo+y/q21sLJtkx4wtJjEJMEzFVvsv6hXgCHNY4kCoBoaTQZzVeBv7Cx4wvgHIEHz3+hRG8u0OegjFQ6N2j4E+XUnqp7ln9RrwC2WtcK4iG0p5ZRwJXU7O/qU0sH3bPvTBLSA2f9WWvTNfOLLtMR38NZE6GKgjw1Ri2J088JByMxTOEz5e5+jH3S53+ztRNm4OgCYzGISJGYkJz3hoJJgDMnJfCuzu2LRjzhcbM0BLHEZZzlxWq+/Vt4xS60cSNv4ZAgS2IjPjmu8+f8sWOl9X9u2dpamPw4xAj8UCpqMss9QvM323EEnQADOcqE8is3/iONxxb6kSKmfkLJfb8ZIGUbJjePmqxbb0iWW8GTlOY8PJa2dpGpke+VDty5LlMGZJI2GMzoN2zck2lpJqKfPZPjpdkXoH8MyYArrrJ9Ed3dGeoB2mmme3Rcp98yBHIUnZxWq61isDbBI5AVKLysdC0veFsASYMik6xvOXRHd7SKv3xnkcpOzhOS5VnezVxmJ30mNN8Zb1qs705xAEOGesiNw2VWfFNlreSQaxJqTnOzbEalYr2MUQQKVM58EFveYoRFKE0JMGm/RLLyGyJGLM/prNAUSYlizA/N0lRE22GoHNhnzUThc+8XhjHANY1uVRUxFYlG67ttHtwSWkHEMiJP7rvP7EsnO7zYEROIF+6mUZLnX5zWOwtZhaBGcF2+nLqtS79NXixg7QuVnYjuudiIOoIg67VyrW1k1W69WRgGKneTkdkJVn2e5zC+gjQkA8pXSevsYXZWdAZg6JhfNCc+qyfcjNDj2JwNd3uRfkanLec/ddy4XhtgHWb9ueYFKEb8guDdbw5rhFRGRmDuI2ZrqXvtZjjBZApVohwIAFM6UhZ6m+k69k8OJ78jMDfWCRrNaLZdLzjoW90zTNpqZFNxXkbftQlwhobEAwM427V0+zb0cWIz+MGAOU5Ll1x61OXf7q6ytXCCAHHCa5A0ieS22N4DpJPe/CdhxUneKdVo+qi60cC0HUmYFZzE19FwW2FoNOo911n9ULv9ndolgdZuGJgOWwAzI12rsWbooToYdT8M05RqvKutLUOloAOETVomkbVqutvahrRAMYhmMnaTO2q59cb7R16tWT3myQS39MEZUy/hc8XqHQcst4IOaG+2T3EkkZnXfrvWZlzdIy8V05kkD17nfdswwkzAMxMtcY6bVxLve4dge0Oh1NogwTPXxXQ7LfaEgHCQ1pgSRMiDXDQblivHY0uJFtZgknuuxAiuUxXjTNY5nuxYZdrDFjaHCAe6JkEjMbpBPguncrQFoNrm0ABwzdIIOWtAsXZnZr2BwFpZGYghwoZT7x2baOjvWe38bRU5mphHXO3A6FngdJY3vgUFdKVI3LN2nZNPeLoIoYFRO3wVXW4Wlm095hnPC9pOf+Jp7rHa30gmYJAnTqRSddVznNlWFOtmAQ2TpNP5iq5xk6/NAn2tvixGgLisWKMl3kR77yaTWANteP7Jf3BOWmp1nNIfab987/RU21kyffT+VrGj7W1BIqeXzatBdhrIyiIII08dVisbSKxJznZwTf77EDQgwBM0AG4IxHlrQZk+IiTOc10WizEDCdQSKA1MS07f3XMuzdRnO4RRMNo0QPKsA7jkUYj7S/Fum2M+FJy5IXXnGRSBtAzIzIA0WX77CDIMtnKK180q1vMxsGXDRawOs4NGpNB+QnRRcR9sZqfniorxL273mdVHMJORWkQMiZ4rQ21j8RFNua8zblWtyJ/KgFycBEU4hdprxnWfmiXaWpJoXjkFanIb2Yf0jp7Ix2QToOnsuw28P3niG+yb/cPNTh8APJPlRjj2fZLpyHz/AErcOwi6sNHI+gW6ytHfq6JwO2DzK1PYc4fSwJ0+cVosfp3CaEZ5SunZTGvifVF9vWo5+y6eMsDkX3sAvcCWkxsj/wDY8lmb2KG52Tz4ehXTtrUg0eeEO9/RFZXja/ofZXqekwWdxZNbNw01HKpWyyulmP8A23DmE9onIsPFo9lssG7mcoHoqc6HP/8AB7J5qx45thH/AOXLEVLiI3WZ9F2C1ozAPgiido4F3sKrr4jXPb2VYmgdpo2z9kl/00zMVG6zB/4ro2l0b+noSl/2bRoRsPtUFGJzR9Ptr+If6C3zKYPp1g/V0XVsmOjN3MmPIrQ2wJGZ8EeEv4nIsOwrOs467QEdp9N3eMM/9pJrnUbV2bNkDPxXDv8A2nhJjODk0StznmM+3Fv30pZyS0taACR+KCW1EzluABnKNV4y89luBcCJMkDCZG2di9efqGTVrozMgbKjPavL369OLnED8R9vZF8Wprh2hiZpkhe7Z83p9tZHYs7rNxNVlpZOZbTXyyVtHDPI6qrOwOxNY8gRBzlSJa+CfAVy3wUTrekSYzjZPmUw3eRPT5kstoyKbFJHGVeJozk7hTr+yTBUgnROI/7zP09T7qJJw/pJ3zHoorE+iF0b+J9FQfuHIJeHeibAXkbONqTt5IvuE59SUkuVhyEc1o+T7prS0adK+qyB21MBHyiE0seBkKnUlOsXcAeCxstANh5Erdd3gxQudsih4Na3zW+Wa3WLqSTPIQrlp/bPp7obPGKhgHGLMA8RVM+8862QO+1noSV3jLJbMYawQdpxT4ApD7tWmImNAeZMldP7Vo7NzI/xweZQ2t2ORJ4tYCOZBRedLn3exrpzdHgIK6F1eaS0k8DHHFCplyZE1nWAAOZdA8JWm73WzBkOE8MQ6OjwRzzYK2WQOThB/TNTvgnJaGtnIcdctNUIsAMoqNGwervRN+6XULTG0mZ5L0MrPDnB84VQeB+bYRusuEbIHoELmawAN0j2SlteNQONEYZOzkgkb/Eq5nepAvlBlpvXle0bIkyK+PkvU2rRltouLe7pJgSY0JPQrn3NMebN3j2r6hZn2S7VpcyDkQRpi92pNtdnbCeRK81lbjim6g6dJS33BurQuv8AZP6T5eZ9EDrAivrVZ2lyx2e39PkobmNi6eBuue+UbbNuYLeqtqcc3IfpHglO7Lafyjou0boTl0hXaXIDMxuIEp2r04J7KaPy9Ahd2e39I8F2Td418BKSbBPlU5YuTP0jwCi6WA7D0UV5LD3j5mhJ3+aa1vyqMMadT84lZaZY4+BTMJ3pou2yqI3c8evqpEhqawfKJgsOXgExlzO1QLz8doWywYNacELbsBGa1sApOZyC3zBT7BgFSJ2Ypd00W11qTFfCnkstm4VjpmntO0HgvRywlq2dSOc/8p8kLLDaXGm4Z8ITMcUwnoFcHXnMHlklLwSNw59dOSbYkkzM7pjpNeaWyznIdP3TA068xHuVI1jwZqOH7Qmhm4eHlASgdx5QiaeMcVoDJA06qxaHZ0IS3P4+KvEVajeKoPrX1ST4pjVAb4hc+3bX55j2Wy0dE5dVltmfNUUsdvdzpB8fPYsVrZk1DQTukfsF0bRp3GgzEHxCyOtnj8QH+4D91y6jTnWl3IqWnmA7rOSAgClJ5+i6D3zlI50/dA622ugfNy5XmFka05V3a9JVG7f5CeJC2CCD3mHbIiPEx0UfZMOcciI55K8VrnlhBofI/wAqjZT+I18Omq22d1boYO4tjwMlMdYGKEHgGnzcFTmpyHWcadJSzZaj29V0XT+YCnD2KGm7qPdYwueLN36SVFtOHd4j2Vqwkhm7pmmYjsEcvVABuyznz4IcY/j4VnSMsPBWOfP+EJ2ma5Z1RNYSY70aQBJ2SFIbTwRt3TxS3NefxGSBqaiKeuSv7YGZEzxpxVqaGWmnlPiYqU67g8BqakdKBZWgaDhxWqyY45mo2a7pNF05rNbXd2gEcYlGyzOp6V8Uuzb/AN2mnRHJmKRtp1M9F3ZMkDMyObq8P2U1j+UM1zHjXwlEW7vnNaA8Ua+SKyFMkA3A9PIFRrjw8VI8uIH7Km2k/APVCJ2EqxOxKMhSUouOqNpB05qQ0WJKEba8kQG/y6qBmKm1ZXwOfVOjihe0RXdvyVUxmvrQnpnzSX2NaOI4E+oWu2Yw5tJ34ZIWTAyYxFp0zH/JYrRP2YOc8JV/a1GIfNZmE03cbZ5e0Kf25H4cXg2OsrOJnFg7SCRtJ9qeKjWn81nXaJ8xKKYNQTO0COqmWjo6D/a6FlLaZ1P+4wPHNE6n6TsxT5oaZknZEOPm5MYxp/NnoJ9zC3EzWzAa4AOABHKVic9msA/9DfRdJwIyfykA9UBtD+dnOMSzYnNc2z/UOqi3m0sdrf8AafZRHjP8wuU505yeNVAdgThaBXjOxedsBdy4T6oqfyjg8EOLf1Ukaz5VMYwdeUcZz5Jf3aAQOMSTxKcxoipz0AVENo8BlsWiztO7hzk5RU7YSMTaZk6yfVPsrSlBlsmeIOq68s0wN2d0T4Ru2pzKxQT4Ab0htpnI14SmWRqTJpzNdi6QHYiNiPAfkwlBuoE/NiIvjnnn1Wway0INfP3TJBWdtrPD5oiIHyiZUZA3+fVGx/HmkNbsKMA7Ug0znIjZmqcZ/KULH6THiqdIy6SfNSGbQH5HkrBjQ+KUx3/UFb2/5Aq1Hm1jOk0qeiEvhZrRoIrDuNfRKF3bs6065I2rGnFmQCfm9JfbDIhw4h0dJTwTH6kFpMRlOw1SmVodm12ITlERwJBKIucNOsn0CJ7Do6m8HzBCprZzGHwPmFklNtdw8HKNutZyPzYjIjQdPIQqxD5H8oxCY2s45O/2TXO2snklfcn9q+aU9taOg8vRa+g0OsJ1I3QPUFYrS5Wk910cY9AnNtHbWzv/AJkeCU61fNQQNzh/9lXKiv7e1/8AjP8AoBUR/dP6neLPcKLOT/ZcwxtUncUX2lcBeR0LgnRNs7uVA+FTrYnVKMAA2IxX5AVWTD8EprWpkC7OzHz2TW8z5JeLd7qAEV1XT6BziRmKZKw6cskqZFc/RGychlsTqOsSSJV/cIz6j0UbabI8FMa3+MmBgULBxSoRC1I2qQwRtI8VYnQ+aX9758KYxx2pQja7T5hWy1I380GMqC0Shm1BzCgY2aGEOKdfJQtbtHI+6kbhG881HR+5MoOQhCWhIG0n9U8o8lQYNkSlyERepI9g0ieSG00VlwPwhUSpAA1PnRA9/wDkPH3KMAfAqBG0HwUQB85QeBCB548xPkmY9xHhCU5sZkn5uSC3sqO6d0R6q43vHNp9FdoQRXzI8koyBmCN/v8AsrEZ94/5+B9AogB/yjn+6i0GAO+Qixbz4JYtjqmNtty+e7DaGpoPH16IMYhQPAGZWgZJ2FW1h1yQNtBGzxkq8U0Gez90o0HPIfNyLMSaAShDWgVPenKJSwcRqabE6B2Tu7K0WLNdUsOjhsonMeFvmRUMGfNNjjzSwINCjFdq1AsOj+FZdI/b3VZaqjG9IGzDqenwK8A2pcDerEbVIc71eLeeiWrxJRkjf0UJ2fOSUx4BqJ4k+ilo+QYAadM46lGkySpj3JQKLGU6Bqil4leJKGCol4lBVKGVQKqY1Q40gTksuhWbRKtLRKTH4pTgJmAeXnRC5/yiU9+/xySBF2wkDYMlFnN43jwKivSwbW05JZCii8PTquyH4tzTHi1QKKLJa7P8KZMCnyiii6z6ZJtDknWeSiiJ9n8EAmMyVKLpGTZROUUW4AlTRRRCQpZcVFEdI7QICVFFqpSIBRRUQJRFRRESgUbAoomJbggcVFFpIEuVFEAQFFiJ7xVqJ6/EtxosupUUWkyOYJNBmVFFFkv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0838" y="-123348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3" descr="C:\Users\Mark\Pictures\EPSON SCANS\img26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2" y="3167089"/>
            <a:ext cx="2590700" cy="143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rk\Pictures\My Pictures\TIM &amp; LOIS CRUISE OCT 2011\ISRAEL\384 Jord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0"/>
          <a:stretch/>
        </p:blipFill>
        <p:spPr bwMode="auto">
          <a:xfrm>
            <a:off x="0" y="4741333"/>
            <a:ext cx="9190038" cy="21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72401" y="6173788"/>
            <a:ext cx="503288" cy="33813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994" y="0"/>
            <a:ext cx="876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…the blood of Jesus Christ God’s Son cleanses us from all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sin.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John 1 v. 7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131142"/>
            <a:ext cx="32403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4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SECOND KINGS</a:t>
            </a: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7704" y="1556792"/>
            <a:ext cx="5328592" cy="4811644"/>
          </a:xfrm>
          <a:prstGeom prst="horizontalScroll">
            <a:avLst/>
          </a:prstGeom>
          <a:solidFill>
            <a:schemeClr val="accent6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The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Royal</a:t>
            </a:r>
          </a:p>
          <a:p>
            <a:pPr algn="ctr"/>
            <a:r>
              <a:rPr lang="en-GB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Records</a:t>
            </a:r>
            <a:endParaRPr lang="en-GB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57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SECOND KINGS</a:t>
            </a: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0" y="126876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book covers about 250 years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81680" y="126876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Israel </a:t>
            </a:r>
          </a:p>
          <a:p>
            <a:pPr algn="ctr"/>
            <a:r>
              <a:rPr lang="en-GB" dirty="0" smtClean="0"/>
              <a:t>(Northern Kingdom)</a:t>
            </a:r>
          </a:p>
          <a:p>
            <a:pPr algn="ctr"/>
            <a:r>
              <a:rPr lang="en-GB" dirty="0" smtClean="0"/>
              <a:t>19 bad kings</a:t>
            </a:r>
          </a:p>
          <a:p>
            <a:pPr algn="ctr"/>
            <a:r>
              <a:rPr lang="en-GB" dirty="0" smtClean="0"/>
              <a:t>(Jeroboam 1</a:t>
            </a:r>
            <a:r>
              <a:rPr lang="en-GB" baseline="30000" dirty="0" smtClean="0"/>
              <a:t>st</a:t>
            </a:r>
            <a:r>
              <a:rPr lang="en-GB" dirty="0" smtClean="0"/>
              <a:t>  is the 1</a:t>
            </a:r>
            <a:r>
              <a:rPr lang="en-GB" baseline="30000" dirty="0" smtClean="0"/>
              <a:t>st</a:t>
            </a:r>
            <a:r>
              <a:rPr lang="en-GB" dirty="0" smtClean="0"/>
              <a:t> king)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411760" y="342900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Jeroboam </a:t>
            </a: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lvl="0" algn="ctr"/>
            <a:r>
              <a:rPr lang="en-GB" dirty="0" smtClean="0"/>
              <a:t>is </a:t>
            </a:r>
            <a:r>
              <a:rPr lang="en-GB" dirty="0"/>
              <a:t>linked with the phrase </a:t>
            </a:r>
            <a:r>
              <a:rPr lang="en-GB" dirty="0" smtClean="0"/>
              <a:t>–</a:t>
            </a:r>
          </a:p>
          <a:p>
            <a:pPr lvl="0" algn="ctr"/>
            <a:r>
              <a:rPr lang="en-GB" dirty="0" smtClean="0"/>
              <a:t> “ …which </a:t>
            </a:r>
            <a:r>
              <a:rPr lang="en-GB" dirty="0"/>
              <a:t>made Israel to sin</a:t>
            </a:r>
            <a:r>
              <a:rPr lang="en-GB" dirty="0" smtClean="0"/>
              <a:t>”</a:t>
            </a:r>
          </a:p>
          <a:p>
            <a:pPr lvl="0"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582800" y="3429000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Judah </a:t>
            </a:r>
            <a:endParaRPr lang="en-GB" dirty="0" smtClean="0"/>
          </a:p>
          <a:p>
            <a:pPr lvl="0" algn="ctr"/>
            <a:r>
              <a:rPr lang="en-GB" dirty="0" smtClean="0"/>
              <a:t>(</a:t>
            </a:r>
            <a:r>
              <a:rPr lang="en-GB" dirty="0"/>
              <a:t>Southern Kingdom</a:t>
            </a:r>
            <a:r>
              <a:rPr lang="en-GB" dirty="0" smtClean="0"/>
              <a:t>)</a:t>
            </a:r>
          </a:p>
          <a:p>
            <a:pPr lvl="0" algn="ctr"/>
            <a:r>
              <a:rPr lang="en-GB" dirty="0" smtClean="0"/>
              <a:t> 12 </a:t>
            </a:r>
            <a:r>
              <a:rPr lang="en-GB" dirty="0"/>
              <a:t>bad </a:t>
            </a:r>
            <a:r>
              <a:rPr lang="en-GB" dirty="0" smtClean="0"/>
              <a:t>kings</a:t>
            </a:r>
          </a:p>
          <a:p>
            <a:pPr lvl="0" algn="ctr"/>
            <a:r>
              <a:rPr lang="en-GB" dirty="0" smtClean="0"/>
              <a:t> </a:t>
            </a:r>
            <a:r>
              <a:rPr lang="en-GB" dirty="0"/>
              <a:t>8 good kings</a:t>
            </a:r>
          </a:p>
        </p:txBody>
      </p:sp>
    </p:spTree>
    <p:extLst>
      <p:ext uri="{BB962C8B-B14F-4D97-AF65-F5344CB8AC3E}">
        <p14:creationId xmlns:p14="http://schemas.microsoft.com/office/powerpoint/2010/main" val="513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55576" y="3267181"/>
            <a:ext cx="2246170" cy="1339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Evil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deeds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2818029" y="4317445"/>
            <a:ext cx="3050115" cy="188719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Baal worship</a:t>
            </a:r>
            <a:endParaRPr kumimoji="0" lang="en-US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3412661" y="3351213"/>
            <a:ext cx="2570894" cy="153269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51520" y="4365104"/>
            <a:ext cx="3168352" cy="18149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isobedience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3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“…did evil in the sight of the LORD”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707538" y="872856"/>
            <a:ext cx="2318274" cy="13820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Evil deeds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025812" y="870134"/>
            <a:ext cx="2703996" cy="15507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dolatry</a:t>
            </a:r>
            <a:endParaRPr kumimoji="0" lang="en-US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1941143" y="2006335"/>
            <a:ext cx="2943036" cy="17545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Selfishness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4860471" y="2214061"/>
            <a:ext cx="2246168" cy="1339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deeds</a:t>
            </a:r>
            <a:endParaRPr kumimoji="0" lang="en-US" altLang="en-US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5731742" y="3131267"/>
            <a:ext cx="2939826" cy="175264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Riches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5292080" y="4317445"/>
            <a:ext cx="2970052" cy="17706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Evil deeds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809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KINGS OF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ISRAEL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AND SOME KINGS OF 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JUDAH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63391" y="1013337"/>
            <a:ext cx="1728192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AHAB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92716" y="1610280"/>
            <a:ext cx="284012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PEKAHIAH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68902" y="2501476"/>
            <a:ext cx="1871850" cy="64807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AHAZ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63391" y="3427901"/>
            <a:ext cx="3129489" cy="64807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MANASSEH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760947" y="4317445"/>
            <a:ext cx="222386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JEHU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68902" y="4883909"/>
            <a:ext cx="222386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PEKAH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44001" y="5723713"/>
            <a:ext cx="2840810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dirty="0">
                <a:latin typeface="Arial Black" panose="020B0A04020102020204" pitchFamily="34" charset="0"/>
              </a:rPr>
              <a:t> </a:t>
            </a:r>
            <a:r>
              <a:rPr lang="en-GB" sz="2400" dirty="0" smtClean="0">
                <a:latin typeface="Arial Black" panose="020B0A04020102020204" pitchFamily="34" charset="0"/>
              </a:rPr>
              <a:t>MENAHEM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66747" y="2943145"/>
            <a:ext cx="301226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JEHOAHAZ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1568" y="75992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9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“… </a:t>
            </a: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did what </a:t>
            </a: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 right”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951" y="6166706"/>
            <a:ext cx="405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KINGS OF JUDAH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64669" y="910036"/>
            <a:ext cx="1763115" cy="1536690"/>
            <a:chOff x="864669" y="910036"/>
            <a:chExt cx="1763115" cy="1536690"/>
          </a:xfrm>
        </p:grpSpPr>
        <p:sp>
          <p:nvSpPr>
            <p:cNvPr id="4" name="TextBox 3"/>
            <p:cNvSpPr txBox="1"/>
            <p:nvPr/>
          </p:nvSpPr>
          <p:spPr>
            <a:xfrm>
              <a:off x="864669" y="2077394"/>
              <a:ext cx="1763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ASA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34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91" y="910036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415817" y="943556"/>
            <a:ext cx="2112613" cy="1549686"/>
            <a:chOff x="6415817" y="943556"/>
            <a:chExt cx="2112613" cy="1549686"/>
          </a:xfrm>
        </p:grpSpPr>
        <p:sp>
          <p:nvSpPr>
            <p:cNvPr id="13" name="TextBox 12"/>
            <p:cNvSpPr txBox="1"/>
            <p:nvPr/>
          </p:nvSpPr>
          <p:spPr>
            <a:xfrm>
              <a:off x="6415817" y="2131174"/>
              <a:ext cx="2112613" cy="36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JEHOSHAPHAT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36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89" y="943556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844315" y="2462682"/>
            <a:ext cx="1834155" cy="1546685"/>
            <a:chOff x="844315" y="2462682"/>
            <a:chExt cx="1834155" cy="1546685"/>
          </a:xfrm>
        </p:grpSpPr>
        <p:sp>
          <p:nvSpPr>
            <p:cNvPr id="19" name="TextBox 18"/>
            <p:cNvSpPr txBox="1"/>
            <p:nvPr/>
          </p:nvSpPr>
          <p:spPr>
            <a:xfrm>
              <a:off x="844315" y="3640035"/>
              <a:ext cx="1834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AMAZIAH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37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39" y="2462682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779912" y="1916832"/>
            <a:ext cx="1584177" cy="1584175"/>
            <a:chOff x="3779912" y="1916832"/>
            <a:chExt cx="1584177" cy="1584175"/>
          </a:xfrm>
        </p:grpSpPr>
        <p:sp>
          <p:nvSpPr>
            <p:cNvPr id="25" name="TextBox 24"/>
            <p:cNvSpPr txBox="1"/>
            <p:nvPr/>
          </p:nvSpPr>
          <p:spPr>
            <a:xfrm>
              <a:off x="3813726" y="3131674"/>
              <a:ext cx="1550363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JOTHAM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38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916832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627994" y="2462682"/>
            <a:ext cx="1673163" cy="1542382"/>
            <a:chOff x="6627994" y="2462682"/>
            <a:chExt cx="1673163" cy="1542382"/>
          </a:xfrm>
        </p:grpSpPr>
        <p:sp>
          <p:nvSpPr>
            <p:cNvPr id="16" name="TextBox 15"/>
            <p:cNvSpPr txBox="1"/>
            <p:nvPr/>
          </p:nvSpPr>
          <p:spPr>
            <a:xfrm>
              <a:off x="6627994" y="3635732"/>
              <a:ext cx="1673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JOASH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39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89" y="2462682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880123" y="4214621"/>
            <a:ext cx="1747659" cy="1507907"/>
            <a:chOff x="880123" y="4214621"/>
            <a:chExt cx="1747659" cy="1507907"/>
          </a:xfrm>
        </p:grpSpPr>
        <p:sp>
          <p:nvSpPr>
            <p:cNvPr id="28" name="TextBox 27"/>
            <p:cNvSpPr txBox="1"/>
            <p:nvPr/>
          </p:nvSpPr>
          <p:spPr>
            <a:xfrm>
              <a:off x="880123" y="5353196"/>
              <a:ext cx="1747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HEZEKIAH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40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39" y="4214621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707905" y="3717032"/>
            <a:ext cx="1740637" cy="1800199"/>
            <a:chOff x="3707905" y="3717032"/>
            <a:chExt cx="1740637" cy="1800199"/>
          </a:xfrm>
        </p:grpSpPr>
        <p:sp>
          <p:nvSpPr>
            <p:cNvPr id="22" name="TextBox 21"/>
            <p:cNvSpPr txBox="1"/>
            <p:nvPr/>
          </p:nvSpPr>
          <p:spPr>
            <a:xfrm>
              <a:off x="3707905" y="4870900"/>
              <a:ext cx="1740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UZZIAH</a:t>
              </a:r>
            </a:p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(AZARIAH)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41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4" y="3717032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6556204" y="4214621"/>
            <a:ext cx="1700459" cy="1527929"/>
            <a:chOff x="6556204" y="4214621"/>
            <a:chExt cx="1700459" cy="1527929"/>
          </a:xfrm>
        </p:grpSpPr>
        <p:sp>
          <p:nvSpPr>
            <p:cNvPr id="31" name="TextBox 30"/>
            <p:cNvSpPr txBox="1"/>
            <p:nvPr/>
          </p:nvSpPr>
          <p:spPr>
            <a:xfrm>
              <a:off x="6556204" y="5373218"/>
              <a:ext cx="1700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JOSIAH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42" name="Picture 2" descr="C:\Users\Mark\Documents\My Scans\img33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994" y="4214621"/>
              <a:ext cx="1584174" cy="113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9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70409" y="836712"/>
            <a:ext cx="720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Joash</a:t>
            </a:r>
            <a:r>
              <a:rPr lang="en-GB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(Chapter 12) repaired the temple</a:t>
            </a:r>
            <a:endParaRPr lang="en-GB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4782" y="2742019"/>
            <a:ext cx="68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Hezekiah (Chapter 16) destroyed idolatrous worship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030" y="475824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Josiah (Chapter 22) restored the Word of God and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re-established the Passover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/>
          <a:srcRect l="2266" t="1617" r="961" b="2890"/>
          <a:stretch>
            <a:fillRect/>
          </a:stretch>
        </p:blipFill>
        <p:spPr bwMode="auto">
          <a:xfrm>
            <a:off x="5799856" y="5589240"/>
            <a:ext cx="826766" cy="1144554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  <a:effectLst/>
        </p:spPr>
      </p:pic>
      <p:pic>
        <p:nvPicPr>
          <p:cNvPr id="37" name="Picture 5" descr="Bibles,Christianity,holy books,Photographs,religion,scriptu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8816"/>
            <a:ext cx="1244980" cy="12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http://l.thumbs.canstockphoto.com/canstock138893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8667" l="9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78" y="3636930"/>
            <a:ext cx="920444" cy="11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4111778" y="3789040"/>
            <a:ext cx="920444" cy="504056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“… </a:t>
            </a: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did what </a:t>
            </a:r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 right”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46104" y="3732889"/>
            <a:ext cx="651792" cy="632215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Owner\Pictures\My Pictures\BIBLE ILLUSTRATIONS\Solomon's Temp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68" l="0" r="94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2" y="1412776"/>
            <a:ext cx="1862516" cy="14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49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PROPHETS</a:t>
            </a:r>
            <a:endParaRPr lang="en-GB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664" y="363433"/>
            <a:ext cx="6096270" cy="3240360"/>
            <a:chOff x="1559869" y="688893"/>
            <a:chExt cx="6096270" cy="3240360"/>
          </a:xfrm>
        </p:grpSpPr>
        <p:pic>
          <p:nvPicPr>
            <p:cNvPr id="5122" name="Picture 2" descr="Herald Trumpet clip a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91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9869" y="688893"/>
              <a:ext cx="6096270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71800" y="1700808"/>
              <a:ext cx="3168352" cy="201622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THUS SAYS THE LORD</a:t>
              </a:r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2477" y="378904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call to the people, through the Prophets, was always a call to repentance, based on His constant love for them.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809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49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PROPHETS</a:t>
            </a:r>
            <a:endParaRPr lang="en-GB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664" y="363433"/>
            <a:ext cx="6096270" cy="3240360"/>
            <a:chOff x="1559869" y="688893"/>
            <a:chExt cx="6096270" cy="3240360"/>
          </a:xfrm>
        </p:grpSpPr>
        <p:pic>
          <p:nvPicPr>
            <p:cNvPr id="5122" name="Picture 2" descr="Herald Trumpet clip a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9869" y="688893"/>
              <a:ext cx="6096270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71800" y="1700808"/>
              <a:ext cx="3168352" cy="201622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THUS SAYS THE LORD</a:t>
              </a:r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622" y="3427253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Elijah, Elisha and Isaiah</a:t>
            </a:r>
          </a:p>
          <a:p>
            <a:pPr algn="ctr"/>
            <a:endParaRPr lang="en-GB" sz="2000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 Prophets who spoke during the time of 2 Kings: –</a:t>
            </a:r>
          </a:p>
          <a:p>
            <a:pPr algn="ctr"/>
            <a:r>
              <a:rPr lang="en-GB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Jeremiah, Hosea, Joel, Amos, Obadiah, Jonah,</a:t>
            </a:r>
            <a:r>
              <a:rPr lang="en-GB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Micah, Nahum, </a:t>
            </a:r>
            <a:r>
              <a:rPr lang="en-GB" sz="2800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Habbakuk</a:t>
            </a:r>
            <a:r>
              <a:rPr lang="en-GB" sz="2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Zephaniah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5688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085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49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PROPHETS</a:t>
            </a:r>
            <a:endParaRPr lang="en-GB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8000" y="363433"/>
            <a:ext cx="6094800" cy="3240360"/>
            <a:chOff x="1559869" y="688893"/>
            <a:chExt cx="6096270" cy="3240360"/>
          </a:xfrm>
        </p:grpSpPr>
        <p:pic>
          <p:nvPicPr>
            <p:cNvPr id="5122" name="Picture 2" descr="Herald Trumpet clip a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9869" y="688893"/>
              <a:ext cx="6096270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71800" y="1700808"/>
              <a:ext cx="3168352" cy="201622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THUS SAYS THE LORD</a:t>
              </a:r>
              <a:endPara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9632" y="3717032"/>
            <a:ext cx="66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THE PEOPLE’S RESPONSE -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990420"/>
            <a:ext cx="44644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endParaRPr lang="en-GB" sz="16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37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2652</TotalTime>
  <Words>316</Words>
  <Application>Microsoft Office PowerPoint</Application>
  <PresentationFormat>On-screen Show (4:3)</PresentationFormat>
  <Paragraphs>98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PowerPoint Presentation</vt:lpstr>
      <vt:lpstr>SECOND KINGS</vt:lpstr>
      <vt:lpstr>SECOND 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124</cp:revision>
  <dcterms:created xsi:type="dcterms:W3CDTF">2014-04-28T18:37:24Z</dcterms:created>
  <dcterms:modified xsi:type="dcterms:W3CDTF">2016-03-26T11:24:02Z</dcterms:modified>
</cp:coreProperties>
</file>