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65" r:id="rId5"/>
    <p:sldId id="274" r:id="rId6"/>
    <p:sldId id="259" r:id="rId7"/>
    <p:sldId id="275" r:id="rId8"/>
    <p:sldId id="268" r:id="rId9"/>
    <p:sldId id="267" r:id="rId10"/>
    <p:sldId id="271" r:id="rId11"/>
    <p:sldId id="272" r:id="rId12"/>
    <p:sldId id="273" r:id="rId1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FF"/>
    <a:srgbClr val="009900"/>
    <a:srgbClr val="FFCC66"/>
    <a:srgbClr val="FF9900"/>
    <a:srgbClr val="FF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3603" autoAdjust="0"/>
  </p:normalViewPr>
  <p:slideViewPr>
    <p:cSldViewPr showGuides="1">
      <p:cViewPr>
        <p:scale>
          <a:sx n="40" d="100"/>
          <a:sy n="40" d="100"/>
        </p:scale>
        <p:origin x="-860" y="-172"/>
      </p:cViewPr>
      <p:guideLst>
        <p:guide orient="horz" pos="20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AB251B-AFD4-4F74-8CCF-182B38CB0C23}" type="datetimeFigureOut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CF86BB-C066-4532-8275-CA00CAC17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656926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3140004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623081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4106159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9C2B55-0D56-4CC2-929A-FE33F8EE35A6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Franklin Gothic Medium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F86BB-C066-4532-8275-CA00CAC17DA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F86BB-C066-4532-8275-CA00CAC17DA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9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F86BB-C066-4532-8275-CA00CAC17DA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656926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3140004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623081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4106159" indent="-2415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6752AC-C8CB-4A6D-9BCA-E1D5613318E1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E249-C44E-42A5-98F6-D797998354A1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1085-82FC-40CA-B1BB-203F7CD69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7B36-C111-421A-AA5A-1F7DB1BEE929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C059-59B1-46D6-81E8-04BD448FC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6A72-4D38-4F3D-8324-5FAA3984223C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8652-F8A0-46CF-949B-8D655DF6C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48D5-57EF-46C6-B762-BCEA4F268D8C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75D3-BF36-486C-A548-83CF77229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0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E2E1-848D-4743-B60B-B5AD7A6EF4FB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AC0D-7458-44F3-A7B8-E2EE31953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08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33F0-C2F0-4965-ADC3-FAA1D1DD9AD7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896F-2EC5-4D9F-AB11-F1D4AA110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8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46CA-9D1C-45FF-91B6-CF4BA6D36949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2670-C51C-4FFB-870B-0C585DFF6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430D-B2EB-4104-8F2D-6400F92D2E7B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BE23-FEE5-42F2-AB7A-EFBA4CC75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4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0D93-8450-4FD0-97CE-42EA1605D371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4B1F-BF0B-485C-A27D-8585CA69A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390F-03D6-41BE-8BA3-C8D02BB2E74D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48A9-1616-4D42-A0EF-40291EF97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AA05-31E4-4360-BEB6-303C04FD5D68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2DD7-49A8-431D-BEAD-AB0469DAA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E5D82-8689-42BF-A9A4-9E97C0E7D9C4}" type="datetime1">
              <a:rPr lang="en-GB"/>
              <a:pPr>
                <a:defRPr/>
              </a:pPr>
              <a:t>13/04/2018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734B7-414A-49E9-AD32-9571276FF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www.animationlibrary.com/animation/25624/Fire_2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7463" y="260350"/>
            <a:ext cx="9144001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</a:pPr>
            <a:endParaRPr lang="en-US" altLang="en-US" sz="4400" b="1" dirty="0">
              <a:solidFill>
                <a:srgbClr val="DDD2B1"/>
              </a:solidFill>
              <a:latin typeface="Freestyle Script" pitchFamily="66" charset="0"/>
            </a:endParaRPr>
          </a:p>
          <a:p>
            <a:pPr algn="ctr">
              <a:spcBef>
                <a:spcPts val="500"/>
              </a:spcBef>
              <a:buClr>
                <a:srgbClr val="F0A22E"/>
              </a:buClr>
              <a:buSzPct val="70000"/>
            </a:pPr>
            <a:r>
              <a:rPr lang="en-GB" altLang="en-US" sz="1400" b="1" dirty="0">
                <a:solidFill>
                  <a:srgbClr val="DDD2B1"/>
                </a:solidFill>
                <a:latin typeface="Arial" charset="0"/>
              </a:rPr>
              <a:t>© Mark Stapleton </a:t>
            </a:r>
            <a:r>
              <a:rPr lang="en-GB" altLang="en-US" sz="1400" b="1" dirty="0" smtClean="0">
                <a:solidFill>
                  <a:srgbClr val="DDD2B1"/>
                </a:solidFill>
                <a:latin typeface="Arial" charset="0"/>
              </a:rPr>
              <a:t>2016</a:t>
            </a:r>
            <a:endParaRPr lang="en-GB" altLang="en-US" sz="1400" b="1" dirty="0">
              <a:solidFill>
                <a:srgbClr val="DDD2B1"/>
              </a:solidFill>
              <a:latin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950"/>
            <a:ext cx="9144000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Carmel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7C7"/>
              </a:clrFrom>
              <a:clrTo>
                <a:srgbClr val="DED7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2459" r="10463" b="6451"/>
          <a:stretch>
            <a:fillRect/>
          </a:stretch>
        </p:blipFill>
        <p:spPr bwMode="auto">
          <a:xfrm>
            <a:off x="2240756" y="1844824"/>
            <a:ext cx="46355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611188" y="990600"/>
            <a:ext cx="2305050" cy="1079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 Black" panose="020B0A04020102020204" pitchFamily="34" charset="0"/>
              </a:rPr>
              <a:t>O Baal, hear us!</a:t>
            </a:r>
          </a:p>
        </p:txBody>
      </p:sp>
      <p:sp>
        <p:nvSpPr>
          <p:cNvPr id="7" name="Explosion 1 6"/>
          <p:cNvSpPr/>
          <p:nvPr/>
        </p:nvSpPr>
        <p:spPr>
          <a:xfrm>
            <a:off x="611188" y="2435225"/>
            <a:ext cx="2305050" cy="1079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 Black" panose="020B0A04020102020204" pitchFamily="34" charset="0"/>
              </a:rPr>
              <a:t>O Baal, hear us!</a:t>
            </a:r>
          </a:p>
        </p:txBody>
      </p:sp>
      <p:sp>
        <p:nvSpPr>
          <p:cNvPr id="8" name="Explosion 1 7"/>
          <p:cNvSpPr/>
          <p:nvPr/>
        </p:nvSpPr>
        <p:spPr>
          <a:xfrm>
            <a:off x="611188" y="3860800"/>
            <a:ext cx="2305050" cy="10810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 Black" panose="020B0A04020102020204" pitchFamily="34" charset="0"/>
              </a:rPr>
              <a:t>O Baal, hear us!</a:t>
            </a:r>
          </a:p>
        </p:txBody>
      </p:sp>
      <p:sp>
        <p:nvSpPr>
          <p:cNvPr id="9" name="Explosion 1 8"/>
          <p:cNvSpPr/>
          <p:nvPr/>
        </p:nvSpPr>
        <p:spPr>
          <a:xfrm>
            <a:off x="611188" y="5516563"/>
            <a:ext cx="2305050" cy="10810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Arial Black" panose="020B0A04020102020204" pitchFamily="34" charset="0"/>
              </a:rPr>
              <a:t>O Baal, hear us!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300788" y="2670175"/>
            <a:ext cx="1943100" cy="16224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Perhaps he is busy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6300788" y="4264025"/>
            <a:ext cx="2232025" cy="17287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Perhaps he is on a journey 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4500563" y="5233988"/>
            <a:ext cx="2051050" cy="15446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Perhaps he is sleeping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6300788" y="700088"/>
            <a:ext cx="2463800" cy="16557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Perhaps he is meditating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7370780" y="3730489"/>
            <a:ext cx="2769989" cy="400110"/>
          </a:xfrm>
          <a:prstGeom prst="rect">
            <a:avLst/>
          </a:prstGeom>
          <a:noFill/>
        </p:spPr>
        <p:txBody>
          <a:bodyPr vert="vert27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Arial Black" panose="020B0A04020102020204" pitchFamily="34" charset="0"/>
                <a:cs typeface="+mn-cs"/>
              </a:rPr>
              <a:t>ELIJAH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148807" y="3261519"/>
            <a:ext cx="7080251" cy="439738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 Black" panose="020B0A04020102020204" pitchFamily="34" charset="0"/>
                <a:cs typeface="+mn-cs"/>
              </a:rPr>
              <a:t>PROPHETS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 Black" panose="020B0A04020102020204" pitchFamily="34" charset="0"/>
                <a:cs typeface="+mn-cs"/>
              </a:rPr>
              <a:t>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Arial Black" panose="020B0A04020102020204" pitchFamily="34" charset="0"/>
                <a:cs typeface="+mn-cs"/>
              </a:rPr>
              <a:t> BAAL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en-GB" alt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980728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will you falter between two opinions? </a:t>
            </a:r>
          </a:p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(Ch. 18 v.21)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050"/>
            <a:ext cx="20589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88938"/>
            <a:ext cx="20589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809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-292597"/>
            <a:ext cx="3810000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-456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75656" y="3465513"/>
            <a:ext cx="6119813" cy="2232025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ED7C7"/>
              </a:clrFrom>
              <a:clrTo>
                <a:srgbClr val="DED7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2459" r="10463" b="6451"/>
          <a:stretch>
            <a:fillRect/>
          </a:stretch>
        </p:blipFill>
        <p:spPr bwMode="auto">
          <a:xfrm>
            <a:off x="2240756" y="1801664"/>
            <a:ext cx="46355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48325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Elijah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“O LORD hear me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!” – verse 37 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20850" y="4581525"/>
            <a:ext cx="1004887" cy="1304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975" y="1908175"/>
            <a:ext cx="363538" cy="8493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99300" y="1630363"/>
            <a:ext cx="142875" cy="12763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06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42814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44434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2814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3846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3846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3608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64502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0" y="107950"/>
            <a:ext cx="9144000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Carmel</a:t>
            </a:r>
          </a:p>
        </p:txBody>
      </p:sp>
      <p:pic>
        <p:nvPicPr>
          <p:cNvPr id="16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6938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68441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12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ire 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5890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Box 30"/>
          <p:cNvSpPr txBox="1">
            <a:spLocks noChangeArrowheads="1"/>
          </p:cNvSpPr>
          <p:nvPr/>
        </p:nvSpPr>
        <p:spPr bwMode="auto">
          <a:xfrm>
            <a:off x="8424863" y="6342063"/>
            <a:ext cx="46831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en-GB" alt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4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386" y="115888"/>
            <a:ext cx="799306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Calvary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916238" y="141287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800" y="115888"/>
            <a:ext cx="13684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r"/>
            <a:r>
              <a:rPr lang="en-GB" altLang="en-US" sz="39600" dirty="0">
                <a:solidFill>
                  <a:srgbClr val="C00000"/>
                </a:solidFill>
                <a:latin typeface="Arial Black" pitchFamily="34" charset="0"/>
              </a:rPr>
              <a:t>†</a:t>
            </a:r>
            <a:endParaRPr lang="en-GB" altLang="en-US" sz="39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4049360" y="1693768"/>
            <a:ext cx="1107996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HOW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5856" y="2389188"/>
            <a:ext cx="1162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  <a:latin typeface="Arial Black" pitchFamily="34" charset="0"/>
              </a:rPr>
              <a:t>LONG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8024" y="2406650"/>
            <a:ext cx="1169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2000" dirty="0" smtClean="0">
                <a:solidFill>
                  <a:schemeClr val="bg1"/>
                </a:solidFill>
                <a:latin typeface="Arial Black" pitchFamily="34" charset="0"/>
              </a:rPr>
              <a:t>WILL</a:t>
            </a:r>
            <a:endParaRPr lang="en-GB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972142" y="4133398"/>
            <a:ext cx="3262432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YOU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bg1"/>
              </a:solidFill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ALTER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6237288"/>
            <a:ext cx="4392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(1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Kings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18 vs.21)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en-GB" alt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60800"/>
            <a:ext cx="4140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…now is the day of Salvation.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5800" y="3871913"/>
            <a:ext cx="31686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Corinthians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6 vs. 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5" grpId="0"/>
      <p:bldP spid="10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First Kings</a:t>
            </a: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7704" y="1412875"/>
            <a:ext cx="5329238" cy="48117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Royal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Records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813"/>
            <a:ext cx="7993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1123950"/>
            <a:ext cx="8280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His wealth</a:t>
            </a:r>
          </a:p>
        </p:txBody>
      </p:sp>
      <p:pic>
        <p:nvPicPr>
          <p:cNvPr id="7" name="Picture 3" descr="C:\Users\Mark\Documents\BOOKS OF THE OT - POWERP'NT\MH900183778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375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5707063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3200" dirty="0">
                <a:latin typeface="Arial Black" pitchFamily="34" charset="0"/>
              </a:rPr>
              <a:t>1 Kings 10 verses 14 - 27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813"/>
            <a:ext cx="7993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23950"/>
            <a:ext cx="8280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His wisdom</a:t>
            </a:r>
          </a:p>
        </p:txBody>
      </p:sp>
      <p:pic>
        <p:nvPicPr>
          <p:cNvPr id="6" name="Picture 2" descr="C:\Users\Mark\Documents\BOOKS OF THE OT - POWERP'NT\MH900439819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80" y="1703388"/>
            <a:ext cx="3452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664" y="4941888"/>
            <a:ext cx="6048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3200" dirty="0">
                <a:latin typeface="Arial Black" pitchFamily="34" charset="0"/>
              </a:rPr>
              <a:t>1 Kings 4 vs. 29 – 33, </a:t>
            </a:r>
          </a:p>
          <a:p>
            <a:pPr algn="ctr"/>
            <a:r>
              <a:rPr lang="en-GB" altLang="en-US" sz="3200" dirty="0">
                <a:latin typeface="Arial Black" pitchFamily="34" charset="0"/>
              </a:rPr>
              <a:t>10 vs. 23 – 24 </a:t>
            </a:r>
          </a:p>
          <a:p>
            <a:pPr algn="ctr"/>
            <a:r>
              <a:rPr lang="en-GB" altLang="en-US" sz="3200" dirty="0">
                <a:latin typeface="Arial Black" pitchFamily="34" charset="0"/>
              </a:rPr>
              <a:t> Book of Proverbs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813"/>
            <a:ext cx="7993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SOLOMON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81075"/>
            <a:ext cx="79978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His work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788" y="4724400"/>
            <a:ext cx="79930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3200" dirty="0">
                <a:latin typeface="Arial Black" pitchFamily="34" charset="0"/>
              </a:rPr>
              <a:t>1 Kings chapters 5 &amp; 6</a:t>
            </a:r>
          </a:p>
          <a:p>
            <a:pPr algn="ctr"/>
            <a:r>
              <a:rPr lang="en-GB" altLang="en-US" sz="3200" dirty="0">
                <a:latin typeface="Arial Black" pitchFamily="34" charset="0"/>
              </a:rPr>
              <a:t>Note: The erection of the Temple is also dealt with in the book of  </a:t>
            </a:r>
          </a:p>
          <a:p>
            <a:pPr algn="ctr"/>
            <a:r>
              <a:rPr lang="en-GB" altLang="en-US" sz="3200" dirty="0">
                <a:latin typeface="Arial Black" pitchFamily="34" charset="0"/>
              </a:rPr>
              <a:t>2</a:t>
            </a:r>
            <a:r>
              <a:rPr lang="en-GB" altLang="en-US" sz="3200" dirty="0" smtClean="0">
                <a:latin typeface="Arial Black" pitchFamily="34" charset="0"/>
              </a:rPr>
              <a:t> </a:t>
            </a:r>
            <a:r>
              <a:rPr lang="en-GB" altLang="en-US" sz="3200" dirty="0">
                <a:latin typeface="Arial Black" pitchFamily="34" charset="0"/>
              </a:rPr>
              <a:t>Chronicles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pic>
        <p:nvPicPr>
          <p:cNvPr id="7" name="Picture 2" descr="C:\Users\Mark\Pictures\My Pictures\BIBLE ILLUSTRATIONS\Solomon's Temple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" b="10842"/>
          <a:stretch/>
        </p:blipFill>
        <p:spPr bwMode="auto">
          <a:xfrm>
            <a:off x="2731579" y="2060848"/>
            <a:ext cx="3680842" cy="26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76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39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SOLOMON’s </a:t>
            </a:r>
            <a:r>
              <a:rPr lang="en-GB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DOWNFALL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and what followed </a:t>
            </a:r>
            <a:endParaRPr lang="en-GB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824" y="1519874"/>
            <a:ext cx="2880000" cy="19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any 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wives 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turn 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heart from the 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Lord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1519874"/>
            <a:ext cx="2880000" cy="19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disobeys 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56176" y="1519874"/>
            <a:ext cx="2880000" cy="19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worship idols 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4176885"/>
            <a:ext cx="3349625" cy="2420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servant Jeroboam 1</a:t>
            </a:r>
            <a:r>
              <a:rPr lang="en-GB" sz="2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rebels against 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him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40424" y="4178152"/>
            <a:ext cx="3348000" cy="24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 </a:t>
            </a:r>
            <a:r>
              <a:rPr lang="en-GB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Ahijah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tells Jeroboam 1</a:t>
            </a:r>
            <a:r>
              <a:rPr lang="en-GB" sz="2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of the impending division of the country into two </a:t>
            </a:r>
            <a:r>
              <a:rPr lang="en-GB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parts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9615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Kings 11 vs. 1-5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6450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Kings 11 vs. 26-40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DIVIDED KINGDOM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1013" y="5807075"/>
            <a:ext cx="31734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800" dirty="0">
                <a:latin typeface="Arial" charset="0"/>
              </a:rPr>
              <a:t>Nelsons Complete Book of Bible Maps and Charts   © </a:t>
            </a:r>
            <a:r>
              <a:rPr lang="en-GB" altLang="en-US" sz="800" dirty="0" err="1">
                <a:latin typeface="Arial" charset="0"/>
              </a:rPr>
              <a:t>GeoNova</a:t>
            </a:r>
            <a:endParaRPr lang="en-GB" altLang="en-US" sz="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2447925"/>
            <a:ext cx="23764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Northern Kingdom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tribes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25" y="4230688"/>
            <a:ext cx="23764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Southern Kingdom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tribes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5841" y="429309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King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Rehoboam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Judah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9905" y="2564904"/>
            <a:ext cx="2193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King Jeroboam 1</a:t>
            </a:r>
            <a:r>
              <a:rPr lang="en-GB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6254750"/>
            <a:ext cx="2044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c.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975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B.C.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43808" y="764704"/>
            <a:ext cx="3456384" cy="4953094"/>
            <a:chOff x="2843808" y="1644258"/>
            <a:chExt cx="3456384" cy="49530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/>
            </a:blip>
            <a:srcRect t="1" b="14400"/>
            <a:stretch/>
          </p:blipFill>
          <p:spPr bwMode="auto">
            <a:xfrm>
              <a:off x="2843808" y="1644258"/>
              <a:ext cx="3456384" cy="4953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4" name="Rounded Rectangle 13"/>
            <p:cNvSpPr/>
            <p:nvPr/>
          </p:nvSpPr>
          <p:spPr>
            <a:xfrm>
              <a:off x="4139952" y="3737768"/>
              <a:ext cx="864096" cy="350739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Manasseh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0624" y="3182489"/>
            <a:ext cx="374904" cy="1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7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DIVIDED KINGDOM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941168"/>
            <a:ext cx="9144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2200" b="1" dirty="0" smtClean="0">
                <a:solidFill>
                  <a:srgbClr val="0000FF"/>
                </a:solidFill>
                <a:latin typeface="Arial Black" pitchFamily="34" charset="0"/>
              </a:rPr>
              <a:t>Only </a:t>
            </a:r>
            <a:r>
              <a:rPr lang="en-GB" altLang="en-US" sz="2200" b="1" dirty="0">
                <a:solidFill>
                  <a:srgbClr val="0000FF"/>
                </a:solidFill>
                <a:latin typeface="Arial Black" pitchFamily="34" charset="0"/>
              </a:rPr>
              <a:t>three Kings ruled over the united kingdom.</a:t>
            </a:r>
          </a:p>
          <a:p>
            <a:pPr algn="ctr"/>
            <a:r>
              <a:rPr lang="en-GB" altLang="en-US" sz="2200" b="1" dirty="0">
                <a:solidFill>
                  <a:srgbClr val="0000FF"/>
                </a:solidFill>
                <a:latin typeface="Arial Black" pitchFamily="34" charset="0"/>
              </a:rPr>
              <a:t>They were Saul, David and </a:t>
            </a:r>
            <a:r>
              <a:rPr lang="en-GB" altLang="en-US" sz="2200" b="1" dirty="0" smtClean="0">
                <a:solidFill>
                  <a:srgbClr val="0000FF"/>
                </a:solidFill>
                <a:latin typeface="Arial Black" pitchFamily="34" charset="0"/>
              </a:rPr>
              <a:t>Solomon. </a:t>
            </a:r>
          </a:p>
          <a:p>
            <a:pPr algn="ctr"/>
            <a:r>
              <a:rPr lang="en-GB" altLang="en-US" sz="2200" b="1" dirty="0" err="1" smtClean="0">
                <a:solidFill>
                  <a:srgbClr val="0000FF"/>
                </a:solidFill>
                <a:latin typeface="Arial Black" pitchFamily="34" charset="0"/>
              </a:rPr>
              <a:t>Adonijah</a:t>
            </a:r>
            <a:r>
              <a:rPr lang="en-GB" altLang="en-US" sz="2200" b="1" dirty="0" smtClean="0">
                <a:solidFill>
                  <a:srgbClr val="0000FF"/>
                </a:solidFill>
                <a:latin typeface="Arial Black" pitchFamily="34" charset="0"/>
              </a:rPr>
              <a:t>, David’s surviving son tried to take over the kingdom; David confirms that Solomon </a:t>
            </a:r>
            <a:r>
              <a:rPr lang="en-GB" altLang="en-US" sz="2200" b="1" dirty="0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lang="en-GB" altLang="en-US" sz="2200" b="1" dirty="0" smtClean="0">
                <a:solidFill>
                  <a:srgbClr val="0000FF"/>
                </a:solidFill>
                <a:latin typeface="Arial Black" pitchFamily="34" charset="0"/>
              </a:rPr>
              <a:t>s the rightful successor. </a:t>
            </a:r>
            <a:endParaRPr lang="en-GB" altLang="en-US" sz="22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7504" y="1412776"/>
            <a:ext cx="3097213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00FF"/>
                </a:solidFill>
                <a:latin typeface="Arial Black" panose="020B0A04020102020204" pitchFamily="34" charset="0"/>
              </a:rPr>
              <a:t>Rehoboam</a:t>
            </a: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1 Kings14 vs.21-31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4771" y="2348880"/>
            <a:ext cx="284321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Abijam</a:t>
            </a: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1 Kings 15 vs. 1-8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6408" y="4220443"/>
            <a:ext cx="324008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Jehoshaphat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1 Kings 22 vs. 41-50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08050"/>
            <a:ext cx="3563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Kings of Judah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8459788" y="6342063"/>
            <a:ext cx="43269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3888" y="3285480"/>
            <a:ext cx="2987229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Asa </a:t>
            </a: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FF"/>
                </a:solidFill>
                <a:latin typeface="Arial Black" panose="020B0A04020102020204" pitchFamily="34" charset="0"/>
              </a:rPr>
              <a:t>1 Kings 15 vs. </a:t>
            </a:r>
            <a:r>
              <a:rPr lang="en-GB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9-24</a:t>
            </a:r>
            <a:endParaRPr lang="en-GB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DIVIDED KINGDOM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08488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2060"/>
                </a:solidFill>
                <a:latin typeface="Arial Black" pitchFamily="34" charset="0"/>
              </a:rPr>
              <a:t>Elijah was the prophet at the time Ahab was King</a:t>
            </a: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Arial Black" pitchFamily="34" charset="0"/>
              </a:rPr>
              <a:t>1 Kings </a:t>
            </a:r>
            <a:r>
              <a:rPr lang="en-GB" altLang="en-US" sz="2000" dirty="0" smtClean="0">
                <a:solidFill>
                  <a:srgbClr val="002060"/>
                </a:solidFill>
                <a:latin typeface="Arial Black" pitchFamily="34" charset="0"/>
              </a:rPr>
              <a:t>chapters 17 - </a:t>
            </a:r>
            <a:r>
              <a:rPr lang="en-GB" altLang="en-US" sz="2000" dirty="0">
                <a:solidFill>
                  <a:srgbClr val="00206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270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Some of the </a:t>
            </a:r>
            <a:r>
              <a:rPr lang="en-GB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Kings of Israel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376363"/>
            <a:ext cx="4130675" cy="79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Jeroboam 1</a:t>
            </a:r>
            <a:r>
              <a:rPr lang="en-GB" sz="2000" baseline="30000" dirty="0">
                <a:solidFill>
                  <a:srgbClr val="002060"/>
                </a:solidFill>
                <a:latin typeface="Arial Black" panose="020B0A04020102020204" pitchFamily="34" charset="0"/>
              </a:rPr>
              <a:t>st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12 vs.25 – 14 vs. 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136" y="1414463"/>
            <a:ext cx="306070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Nadab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15 vs. 25-31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2735" y="2565400"/>
            <a:ext cx="3959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Baasha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</a:t>
            </a:r>
            <a:r>
              <a:rPr lang="en-GB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Kings15 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vs. 32 – 16 vs. 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6136" y="2592388"/>
            <a:ext cx="3051175" cy="738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Elah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16 vs. 8-14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239" y="3716338"/>
            <a:ext cx="30956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Zimri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16 vs. 15-20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52120" y="3729038"/>
            <a:ext cx="3182938" cy="682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Omri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16 vs. 21-28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859" y="4772026"/>
            <a:ext cx="4175125" cy="815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Ahab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16 vs. 29 – 22 vs. 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24128" y="4779963"/>
            <a:ext cx="3128963" cy="70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Ahaziah</a:t>
            </a: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 Kings 22 vs. 51-53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8459788" y="6342063"/>
            <a:ext cx="375270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en-GB" altLang="en-US" sz="1600" dirty="0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2268</TotalTime>
  <Words>470</Words>
  <Application>Microsoft Office PowerPoint</Application>
  <PresentationFormat>On-screen Show (4:3)</PresentationFormat>
  <Paragraphs>125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PowerPoint Presentation</vt:lpstr>
      <vt:lpstr>First 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150</cp:revision>
  <cp:lastPrinted>2016-03-24T16:45:39Z</cp:lastPrinted>
  <dcterms:created xsi:type="dcterms:W3CDTF">2014-04-19T17:01:44Z</dcterms:created>
  <dcterms:modified xsi:type="dcterms:W3CDTF">2018-04-13T19:26:48Z</dcterms:modified>
</cp:coreProperties>
</file>