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2" r:id="rId4"/>
    <p:sldId id="270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476" y="-2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0C55-3620-49F0-AC1E-684E993FB7AE}" type="datetimeFigureOut">
              <a:rPr lang="en-GB" smtClean="0"/>
              <a:t>23/03/2016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916D8-BB3C-44B9-9329-22068D767B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50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16D8-BB3C-44B9-9329-22068D767BA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7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Boaz comes to the city gate to discuss with a  nearer relative the buying back (redeeming) of Naomi’s 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nearer relative is willing to do this but Boaz points out that he would also have to marry Ruth in accordance with the Law of God (Deuteronomy)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nearer relative is unwilling to spoil his own inheritance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shows his unwillingness to redeem by removing his sandal and giving it to Boaz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16D8-BB3C-44B9-9329-22068D767BA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00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16D8-BB3C-44B9-9329-22068D767BA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11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795C-CF52-40F4-B581-008CB50C9550}" type="datetime1">
              <a:rPr lang="en-GB" smtClean="0"/>
              <a:t>23/03/2016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317-1C5D-476F-A03C-5196FD7346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70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34DA-2672-40FD-AC98-43F6FB227A53}" type="datetime1">
              <a:rPr lang="en-GB" smtClean="0"/>
              <a:t>23/03/2016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317-1C5D-476F-A03C-5196FD7346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39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4D27-855D-4D1F-B2DE-A2065DE05119}" type="datetime1">
              <a:rPr lang="en-GB" smtClean="0"/>
              <a:t>23/03/2016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317-1C5D-476F-A03C-5196FD7346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43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7FE5-9D1A-476E-B64D-08CA34E86563}" type="datetime1">
              <a:rPr lang="en-GB" smtClean="0"/>
              <a:t>23/03/2016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317-1C5D-476F-A03C-5196FD7346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61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19FB-12B6-4402-B741-7623693994EB}" type="datetime1">
              <a:rPr lang="en-GB" smtClean="0"/>
              <a:t>23/03/2016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317-1C5D-476F-A03C-5196FD7346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38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E290-9512-4ECB-92E1-14A2B3FF82A3}" type="datetime1">
              <a:rPr lang="en-GB" smtClean="0"/>
              <a:t>23/03/2016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317-1C5D-476F-A03C-5196FD7346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9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EFE2-735C-41AC-B5C6-69822331DE60}" type="datetime1">
              <a:rPr lang="en-GB" smtClean="0"/>
              <a:t>23/03/2016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317-1C5D-476F-A03C-5196FD7346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42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1D7A-9BB4-470B-8620-6AD0B3D24A8C}" type="datetime1">
              <a:rPr lang="en-GB" smtClean="0"/>
              <a:t>23/03/2016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317-1C5D-476F-A03C-5196FD7346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1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FD96-929B-4090-B603-86F32A7F1317}" type="datetime1">
              <a:rPr lang="en-GB" smtClean="0"/>
              <a:t>23/03/2016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317-1C5D-476F-A03C-5196FD7346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21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2F72-2268-40EC-B1E7-63A494F53511}" type="datetime1">
              <a:rPr lang="en-GB" smtClean="0"/>
              <a:t>23/03/2016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317-1C5D-476F-A03C-5196FD7346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00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4259-64CB-4A2F-ABBA-FF8C958076AB}" type="datetime1">
              <a:rPr lang="en-GB" smtClean="0"/>
              <a:t>23/03/2016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0317-1C5D-476F-A03C-5196FD7346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34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1AC2-5366-4F1C-BF2C-A05E88271DD2}" type="datetime1">
              <a:rPr lang="en-GB" smtClean="0"/>
              <a:t>23/03/2016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0317-1C5D-476F-A03C-5196FD7346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91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223" y="260648"/>
            <a:ext cx="9144000" cy="453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The following Biblical presentation is based on </a:t>
            </a: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/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compiled by </a:t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Mark Stapleton</a:t>
            </a: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endParaRPr lang="en-US" altLang="en-US" sz="4400" b="1" dirty="0" smtClean="0">
              <a:solidFill>
                <a:srgbClr val="DDD2B1"/>
              </a:solidFill>
              <a:latin typeface="Freestyle Script" pitchFamily="66" charset="0"/>
            </a:endParaRP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GB" altLang="en-US" sz="1400" b="1" dirty="0" smtClean="0">
                <a:solidFill>
                  <a:srgbClr val="DDD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Mark Stapleton 2016</a:t>
            </a:r>
            <a:endParaRPr lang="en-GB" altLang="en-US" sz="1400" b="1" dirty="0">
              <a:solidFill>
                <a:srgbClr val="DDD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85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RUTH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67932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Elimelech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2264096"/>
            <a:ext cx="0" cy="516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771800" y="2793604"/>
            <a:ext cx="3600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63688" y="337000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Mahlon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33700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Chilion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771800" y="2793604"/>
            <a:ext cx="0" cy="5890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77363" y="2793604"/>
            <a:ext cx="0" cy="5890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ark\Pictures\EPSON SCANS\img2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95" y="4365104"/>
            <a:ext cx="164501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1679321"/>
            <a:ext cx="2085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  Naomi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9872" y="338268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 Ruth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272" y="3366705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 Orpah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1780" y="4725143"/>
            <a:ext cx="421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Chapter 1 vs. 1 - 5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0" grpId="0"/>
      <p:bldP spid="10" grpId="1"/>
      <p:bldP spid="11" grpId="0"/>
      <p:bldP spid="11" grpId="1"/>
      <p:bldP spid="5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8" t="11324" r="34247" b="26758"/>
          <a:stretch/>
        </p:blipFill>
        <p:spPr>
          <a:xfrm>
            <a:off x="0" y="0"/>
            <a:ext cx="9144000" cy="6882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2366984"/>
            <a:ext cx="164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Naomi</a:t>
            </a:r>
            <a:endParaRPr lang="en-GB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0132" y="2938910"/>
            <a:ext cx="133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Ruth</a:t>
            </a:r>
            <a:endParaRPr lang="en-GB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7755" y="4688206"/>
            <a:ext cx="208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Orpah</a:t>
            </a:r>
            <a:endParaRPr lang="en-GB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48220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Chapter 1 vs. 6 - 18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24100" y="3356992"/>
            <a:ext cx="3004284" cy="2851744"/>
            <a:chOff x="-3852936" y="1734732"/>
            <a:chExt cx="3796373" cy="3926515"/>
          </a:xfrm>
        </p:grpSpPr>
        <p:pic>
          <p:nvPicPr>
            <p:cNvPr id="1032" name="Picture 8" descr="C:\Users\Mark\Pictures\EPSON SCANS\img25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40015" y="1734732"/>
              <a:ext cx="3783452" cy="3926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-2293594" y="1951947"/>
              <a:ext cx="594000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-3852936" y="2366984"/>
              <a:ext cx="3783452" cy="773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2293594" y="1734732"/>
              <a:ext cx="594000" cy="2172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3732506" y="2499712"/>
              <a:ext cx="2081334" cy="5085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BETHLEHEM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421415" y="2499712"/>
              <a:ext cx="1255549" cy="5085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MOAB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1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8" r="11654"/>
          <a:stretch/>
        </p:blipFill>
        <p:spPr>
          <a:xfrm>
            <a:off x="0" y="-27384"/>
            <a:ext cx="913755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6632"/>
            <a:ext cx="9137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BETHLEHEM</a:t>
            </a:r>
            <a:endParaRPr lang="en-GB" sz="44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836712"/>
            <a:ext cx="9137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Chapters 2 - 4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077" y="1484784"/>
            <a:ext cx="2614763" cy="158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Ruth and Naomi come to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ethleham at the time of the barley harvest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1484784"/>
            <a:ext cx="2614763" cy="158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Ruth gleans in the field of Boaz, a wealthy relation of Elimelech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7077" y="3284984"/>
            <a:ext cx="2614763" cy="158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Naomi had sold land that belonged to Elimelech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84168" y="3284984"/>
            <a:ext cx="2614763" cy="158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Boaz is kind to Ruth ; she claims his protection, and help in redeeming the land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5090408"/>
            <a:ext cx="9137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Note - in chapter 2: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Guidance – verse 3; Grace – verses 8-9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Protection – verse 9; Provision – verse 16</a:t>
            </a:r>
          </a:p>
          <a:p>
            <a:pPr algn="ctr"/>
            <a:r>
              <a:rPr lang="en-GB" sz="2400" dirty="0" smtClean="0">
                <a:latin typeface="Arial Black" panose="020B0A04020102020204" pitchFamily="34" charset="0"/>
              </a:rPr>
              <a:t>Plenty – verses 17-18</a:t>
            </a:r>
          </a:p>
          <a:p>
            <a:pPr algn="ctr"/>
            <a:endParaRPr lang="en-GB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3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3" grpId="0" animBg="1"/>
      <p:bldP spid="15" grpId="0" animBg="1"/>
      <p:bldP spid="16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7" t="12308" r="20630" b="9174"/>
          <a:stretch/>
        </p:blipFill>
        <p:spPr>
          <a:xfrm>
            <a:off x="0" y="-3650"/>
            <a:ext cx="9144000" cy="6861650"/>
          </a:xfrm>
        </p:spPr>
      </p:pic>
      <p:pic>
        <p:nvPicPr>
          <p:cNvPr id="1027" name="Picture 3" descr="C:\Users\Mark\Pictures\EPSON SCANS\img23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80" y="5301208"/>
            <a:ext cx="4370240" cy="15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73325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Chapter 4</a:t>
            </a:r>
            <a:endParaRPr lang="en-GB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79" y="5733256"/>
            <a:ext cx="184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</a:t>
            </a:r>
            <a:r>
              <a:rPr lang="en-GB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s. 1-10</a:t>
            </a:r>
            <a:endParaRPr lang="en-GB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47904" y="1116497"/>
            <a:ext cx="3060000" cy="19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Boaz discusses with a nearer relative about redeeming the land once owned by Elimelech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14497" y="1124744"/>
            <a:ext cx="3060000" cy="19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nearer relative is willing to redeem. Boaz reminds him that he would also have to marry Ruth (Deuteronomy 25 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v. 8-10)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7904" y="3429000"/>
            <a:ext cx="3060000" cy="19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nearer relative is unwilling to spoil his own inheritance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44554" y="3429000"/>
            <a:ext cx="3060000" cy="19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 shows his unwillingness to redeem by removing his sandal and giving it to Boaz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3788" y="26064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City gate</a:t>
            </a:r>
            <a:endParaRPr lang="en-GB" sz="36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k\Pictures\My Pictures\TIM &amp; LOIS CRUISE OCT 2011\ISRAEL\408 Off to Nazare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404664"/>
            <a:ext cx="9180512" cy="144016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Boaz was able to act </a:t>
            </a:r>
            <a:b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Redeemer because –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486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He was QUALIFIED by relationship</a:t>
            </a:r>
          </a:p>
          <a:p>
            <a:endParaRPr lang="en-GB" sz="36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GB" sz="3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was ABLE by his riches</a:t>
            </a:r>
          </a:p>
          <a:p>
            <a:endParaRPr lang="en-GB" sz="36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3"/>
            </a:pPr>
            <a:r>
              <a:rPr lang="en-GB" sz="3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was WILLING in his person</a:t>
            </a:r>
            <a:endParaRPr lang="en-GB" sz="36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0411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Ruth was wholly dependent on the </a:t>
            </a:r>
          </a:p>
          <a:p>
            <a:pPr algn="ctr"/>
            <a:r>
              <a:rPr lang="en-GB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grace of Boaz who chose to redeem 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743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0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0A18E"/>
              </a:clrFrom>
              <a:clrTo>
                <a:srgbClr val="B0A1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32080" r="18677" b="29752"/>
          <a:stretch>
            <a:fillRect/>
          </a:stretch>
        </p:blipFill>
        <p:spPr bwMode="auto">
          <a:xfrm>
            <a:off x="2844000" y="0"/>
            <a:ext cx="3436442" cy="13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006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ADA08D"/>
              </a:clrFrom>
              <a:clrTo>
                <a:srgbClr val="ADA0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4" t="22311" r="36951" b="31000"/>
          <a:stretch/>
        </p:blipFill>
        <p:spPr bwMode="auto">
          <a:xfrm>
            <a:off x="7124700" y="-22750"/>
            <a:ext cx="20193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006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ADA08D"/>
              </a:clrFrom>
              <a:clrTo>
                <a:srgbClr val="ADA0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4" t="22311" r="36951" b="31000"/>
          <a:stretch/>
        </p:blipFill>
        <p:spPr bwMode="auto">
          <a:xfrm flipH="1">
            <a:off x="0" y="0"/>
            <a:ext cx="2019300" cy="20097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4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25614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Ruth 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Boaz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>
            <a:endCxn id="6" idx="2"/>
          </p:cNvCxnSpPr>
          <p:nvPr/>
        </p:nvCxnSpPr>
        <p:spPr>
          <a:xfrm>
            <a:off x="3203848" y="2009775"/>
            <a:ext cx="1368152" cy="15812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6" idx="2"/>
          </p:cNvCxnSpPr>
          <p:nvPr/>
        </p:nvCxnSpPr>
        <p:spPr>
          <a:xfrm flipH="1">
            <a:off x="4572000" y="2009775"/>
            <a:ext cx="1341746" cy="15812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2016000"/>
            <a:ext cx="0" cy="3600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21160" y="227717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Obed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2913876"/>
            <a:ext cx="0" cy="2991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25688" y="2999379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Jesse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0" y="3651652"/>
            <a:ext cx="0" cy="372235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2543" y="3953971"/>
            <a:ext cx="1942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DAVID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4600304"/>
            <a:ext cx="0" cy="34086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8000" y="4723412"/>
            <a:ext cx="5860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13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313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59832" y="490602"/>
            <a:ext cx="13681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33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1309991"/>
            <a:ext cx="1224136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ABLE</a:t>
            </a:r>
            <a:endParaRPr lang="en-GB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9584" y="5661248"/>
            <a:ext cx="4741876" cy="576064"/>
          </a:xfrm>
          <a:prstGeom prst="rect">
            <a:avLst/>
          </a:prstGeom>
          <a:solidFill>
            <a:schemeClr val="bg1"/>
          </a:solidFill>
        </p:spPr>
        <p:txBody>
          <a:bodyPr vert="wordArtVert" wrap="square" rtlCol="0" anchor="ctr" anchorCtr="1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QUALIFIED</a:t>
            </a:r>
            <a:endParaRPr lang="en-GB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1341929"/>
            <a:ext cx="1998269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 anchorCtr="1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WILLING</a:t>
            </a:r>
            <a:endParaRPr lang="en-GB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65" y="3866183"/>
            <a:ext cx="3456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Job 19 vs.25-26</a:t>
            </a:r>
          </a:p>
          <a:p>
            <a:pPr algn="ctr"/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3835009"/>
            <a:ext cx="345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Titus 2 vs.13-14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5110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199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345</Words>
  <Application>Microsoft Office PowerPoint</Application>
  <PresentationFormat>On-screen Show (4:3)</PresentationFormat>
  <Paragraphs>70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RUTH</vt:lpstr>
      <vt:lpstr>PowerPoint Presentation</vt:lpstr>
      <vt:lpstr>PowerPoint Presentation</vt:lpstr>
      <vt:lpstr>PowerPoint Presentation</vt:lpstr>
      <vt:lpstr>Boaz was able to act  as Redeemer because –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105</cp:revision>
  <dcterms:created xsi:type="dcterms:W3CDTF">2014-03-26T11:03:18Z</dcterms:created>
  <dcterms:modified xsi:type="dcterms:W3CDTF">2016-03-23T10:29:10Z</dcterms:modified>
</cp:coreProperties>
</file>