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62" r:id="rId4"/>
    <p:sldId id="266" r:id="rId5"/>
    <p:sldId id="267" r:id="rId6"/>
    <p:sldId id="269" r:id="rId7"/>
    <p:sldId id="26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00FF"/>
    <a:srgbClr val="FFCC99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-700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61802F-CBFE-4412-B355-5B8182F607EC}" type="datetimeFigureOut">
              <a:rPr lang="en-GB"/>
              <a:pPr>
                <a:defRPr/>
              </a:pPr>
              <a:t>22/03/2016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35DDBC-E505-4020-9406-1BABB18094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571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6"/>
          <p:cNvSpPr>
            <a:spLocks/>
          </p:cNvSpPr>
          <p:nvPr/>
        </p:nvSpPr>
        <p:spPr bwMode="auto">
          <a:xfrm>
            <a:off x="514350" y="5349875"/>
            <a:ext cx="8629650" cy="3175"/>
          </a:xfrm>
          <a:custGeom>
            <a:avLst/>
            <a:gdLst>
              <a:gd name="T0" fmla="*/ 4314825 w 8629650"/>
              <a:gd name="T1" fmla="*/ 0 h 2377"/>
              <a:gd name="T2" fmla="*/ 8629650 w 8629650"/>
              <a:gd name="T3" fmla="*/ 122036 h 2377"/>
              <a:gd name="T4" fmla="*/ 4314825 w 8629650"/>
              <a:gd name="T5" fmla="*/ 244050 h 2377"/>
              <a:gd name="T6" fmla="*/ 0 w 8629650"/>
              <a:gd name="T7" fmla="*/ 122036 h 2377"/>
              <a:gd name="T8" fmla="*/ 0 w 8629650"/>
              <a:gd name="T9" fmla="*/ 0 h 2377"/>
              <a:gd name="T10" fmla="*/ 8629650 w 8629650"/>
              <a:gd name="T11" fmla="*/ 244050 h 237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629650"/>
              <a:gd name="T19" fmla="*/ 0 h 2377"/>
              <a:gd name="T20" fmla="*/ 8629650 w 8629650"/>
              <a:gd name="T21" fmla="*/ 2377 h 2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9650" h="2377">
                <a:moveTo>
                  <a:pt x="0" y="0"/>
                </a:moveTo>
                <a:lnTo>
                  <a:pt x="8629650" y="2377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Title 28"/>
          <p:cNvSpPr txBox="1">
            <a:spLocks noGrp="1"/>
          </p:cNvSpPr>
          <p:nvPr>
            <p:ph type="ctrTitle"/>
          </p:nvPr>
        </p:nvSpPr>
        <p:spPr>
          <a:xfrm>
            <a:off x="381003" y="4853406"/>
            <a:ext cx="8458200" cy="1222379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8"/>
          <p:cNvSpPr txBox="1">
            <a:spLocks noGrp="1"/>
          </p:cNvSpPr>
          <p:nvPr>
            <p:ph type="subTitle" idx="1"/>
          </p:nvPr>
        </p:nvSpPr>
        <p:spPr>
          <a:xfrm>
            <a:off x="381003" y="3886200"/>
            <a:ext cx="8458200" cy="914400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>
                <a:solidFill>
                  <a:srgbClr val="44332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1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1DC0-3B2B-41FA-A82F-AC8F1F1514DC}" type="datetime1">
              <a:rPr lang="en-US"/>
              <a:pPr>
                <a:defRPr/>
              </a:pPr>
              <a:t>3/22/2016</a:t>
            </a:fld>
            <a:endParaRPr/>
          </a:p>
        </p:txBody>
      </p:sp>
      <p:sp>
        <p:nvSpPr>
          <p:cNvPr id="7" name="Footer Placeholder 1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14"/>
          <p:cNvSpPr txBox="1"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EC81-7BED-480C-AC28-F28E585B169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46273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F7AF-3B60-4420-8BDA-17C320519770}" type="datetime1">
              <a:rPr lang="en-US"/>
              <a:pPr>
                <a:defRPr/>
              </a:pPr>
              <a:t>3/22/2016</a:t>
            </a:fld>
            <a:endParaRPr/>
          </a:p>
        </p:txBody>
      </p:sp>
      <p:sp>
        <p:nvSpPr>
          <p:cNvPr id="5" name="Footer Placeholder 2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F93AD-C19E-4155-BAB6-89BB4017CFF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61708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549280"/>
            <a:ext cx="62483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79D8-8F2A-4AC8-9D65-88BA15F25525}" type="datetime1">
              <a:rPr lang="en-US"/>
              <a:pPr>
                <a:defRPr/>
              </a:pPr>
              <a:t>3/22/2016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A03DF-3C6D-4D4C-BC0B-3517AC91F2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07891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6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9E26-84AC-49A3-BAE5-BA13C9E63CCE}" type="datetime1">
              <a:rPr lang="en-US"/>
              <a:pPr>
                <a:defRPr/>
              </a:pPr>
              <a:t>3/22/2016</a:t>
            </a:fld>
            <a:endParaRPr/>
          </a:p>
        </p:txBody>
      </p:sp>
      <p:sp>
        <p:nvSpPr>
          <p:cNvPr id="5" name="Footer Placeholder 18"/>
          <p:cNvSpPr txBox="1"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15"/>
          <p:cNvSpPr txBox="1"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4445-5926-4C1B-B519-0B3638CD1C4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816771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/>
          </p:cNvSpPr>
          <p:nvPr/>
        </p:nvSpPr>
        <p:spPr bwMode="auto">
          <a:xfrm>
            <a:off x="514350" y="3444875"/>
            <a:ext cx="8629650" cy="3175"/>
          </a:xfrm>
          <a:custGeom>
            <a:avLst/>
            <a:gdLst>
              <a:gd name="T0" fmla="*/ 4314825 w 8629650"/>
              <a:gd name="T1" fmla="*/ 0 h 2377"/>
              <a:gd name="T2" fmla="*/ 8629650 w 8629650"/>
              <a:gd name="T3" fmla="*/ 122036 h 2377"/>
              <a:gd name="T4" fmla="*/ 4314825 w 8629650"/>
              <a:gd name="T5" fmla="*/ 244050 h 2377"/>
              <a:gd name="T6" fmla="*/ 0 w 8629650"/>
              <a:gd name="T7" fmla="*/ 122036 h 2377"/>
              <a:gd name="T8" fmla="*/ 0 w 8629650"/>
              <a:gd name="T9" fmla="*/ 0 h 2377"/>
              <a:gd name="T10" fmla="*/ 8629650 w 8629650"/>
              <a:gd name="T11" fmla="*/ 244050 h 237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629650"/>
              <a:gd name="T19" fmla="*/ 0 h 2377"/>
              <a:gd name="T20" fmla="*/ 8629650 w 8629650"/>
              <a:gd name="T21" fmla="*/ 2377 h 2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9650" h="2377">
                <a:moveTo>
                  <a:pt x="0" y="0"/>
                </a:moveTo>
                <a:lnTo>
                  <a:pt x="8629650" y="2377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Text Placeholder 5"/>
          <p:cNvSpPr txBox="1">
            <a:spLocks noGrp="1"/>
          </p:cNvSpPr>
          <p:nvPr>
            <p:ph type="body" idx="1"/>
          </p:nvPr>
        </p:nvSpPr>
        <p:spPr>
          <a:xfrm>
            <a:off x="381003" y="1676396"/>
            <a:ext cx="8458200" cy="1219196"/>
          </a:xfrm>
        </p:spPr>
        <p:txBody>
          <a:bodyPr anchor="b"/>
          <a:lstStyle>
            <a:lvl1pPr marL="0" indent="0" algn="r">
              <a:spcBef>
                <a:spcPts val="500"/>
              </a:spcBef>
              <a:buNone/>
              <a:defRPr sz="2000">
                <a:solidFill>
                  <a:srgbClr val="DDD2B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7"/>
          <p:cNvSpPr txBox="1">
            <a:spLocks noGrp="1"/>
          </p:cNvSpPr>
          <p:nvPr>
            <p:ph type="title"/>
          </p:nvPr>
        </p:nvSpPr>
        <p:spPr>
          <a:xfrm>
            <a:off x="180475" y="2947083"/>
            <a:ext cx="8686800" cy="1184824"/>
          </a:xfrm>
        </p:spPr>
        <p:txBody>
          <a:bodyPr anchor="t"/>
          <a:lstStyle>
            <a:lvl1pPr algn="r">
              <a:defRPr>
                <a:solidFill>
                  <a:srgbClr val="FBEEC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92B0-1A8B-4CB6-81FC-FAF6A2D31702}" type="datetime1">
              <a:rPr lang="en-US"/>
              <a:pPr>
                <a:defRPr/>
              </a:pPr>
              <a:t>3/22/2016</a:t>
            </a:fld>
            <a:endParaRPr/>
          </a:p>
        </p:txBody>
      </p:sp>
      <p:sp>
        <p:nvSpPr>
          <p:cNvPr id="6" name="Footer Placeholder 10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1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811C-E1D3-4E03-8675-CA86812D9B3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4963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13"/>
          <p:cNvSpPr txBox="1">
            <a:spLocks noGrp="1"/>
          </p:cNvSpPr>
          <p:nvPr>
            <p:ph idx="1"/>
          </p:nvPr>
        </p:nvSpPr>
        <p:spPr>
          <a:xfrm>
            <a:off x="304796" y="1600200"/>
            <a:ext cx="4190996" cy="47244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2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343400" cy="47244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90283-D78B-4322-86C1-4B1314B265A5}" type="datetime1">
              <a:rPr lang="en-US"/>
              <a:pPr>
                <a:defRPr/>
              </a:pPr>
              <a:t>3/22/2016</a:t>
            </a:fld>
            <a:endParaRPr/>
          </a:p>
        </p:txBody>
      </p:sp>
      <p:sp>
        <p:nvSpPr>
          <p:cNvPr id="6" name="Footer Placeholder 2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A294-F131-4DCD-8D51-4FAD9547E7B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2087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/>
          </p:cNvSpPr>
          <p:nvPr/>
        </p:nvSpPr>
        <p:spPr bwMode="auto">
          <a:xfrm>
            <a:off x="514350" y="6019800"/>
            <a:ext cx="8629650" cy="1588"/>
          </a:xfrm>
          <a:custGeom>
            <a:avLst/>
            <a:gdLst>
              <a:gd name="T0" fmla="*/ 4314825 w 8629650"/>
              <a:gd name="T1" fmla="*/ 0 h 2377"/>
              <a:gd name="T2" fmla="*/ 8629650 w 8629650"/>
              <a:gd name="T3" fmla="*/ 2 h 2377"/>
              <a:gd name="T4" fmla="*/ 4314825 w 8629650"/>
              <a:gd name="T5" fmla="*/ 4 h 2377"/>
              <a:gd name="T6" fmla="*/ 0 w 8629650"/>
              <a:gd name="T7" fmla="*/ 2 h 2377"/>
              <a:gd name="T8" fmla="*/ 0 w 8629650"/>
              <a:gd name="T9" fmla="*/ 0 h 2377"/>
              <a:gd name="T10" fmla="*/ 8629650 w 8629650"/>
              <a:gd name="T11" fmla="*/ 4 h 237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629650"/>
              <a:gd name="T19" fmla="*/ 0 h 2377"/>
              <a:gd name="T20" fmla="*/ 8629650 w 8629650"/>
              <a:gd name="T21" fmla="*/ 2377 h 2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9650" h="2377">
                <a:moveTo>
                  <a:pt x="0" y="0"/>
                </a:moveTo>
                <a:lnTo>
                  <a:pt x="8629650" y="2377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28"/>
          <p:cNvSpPr txBox="1">
            <a:spLocks noGrp="1"/>
          </p:cNvSpPr>
          <p:nvPr>
            <p:ph type="title"/>
          </p:nvPr>
        </p:nvSpPr>
        <p:spPr>
          <a:xfrm>
            <a:off x="304796" y="5410203"/>
            <a:ext cx="8610603" cy="8826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12"/>
          <p:cNvSpPr txBox="1">
            <a:spLocks noGrp="1"/>
          </p:cNvSpPr>
          <p:nvPr>
            <p:ph type="body" idx="1"/>
          </p:nvPr>
        </p:nvSpPr>
        <p:spPr>
          <a:xfrm>
            <a:off x="281443" y="666753"/>
            <a:ext cx="4290556" cy="639759"/>
          </a:xfrm>
        </p:spPr>
        <p:txBody>
          <a:bodyPr anchor="ctr"/>
          <a:lstStyle>
            <a:lvl1pPr marL="0" indent="0">
              <a:spcBef>
                <a:spcPts val="400"/>
              </a:spcBef>
              <a:buNone/>
              <a:defRPr sz="1800" cap="all">
                <a:solidFill>
                  <a:srgbClr val="B0761F"/>
                </a:solidFill>
                <a:latin typeface="Franklin Gothic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4"/>
          <p:cNvSpPr txBox="1">
            <a:spLocks noGrp="1"/>
          </p:cNvSpPr>
          <p:nvPr>
            <p:ph type="body" idx="3"/>
          </p:nvPr>
        </p:nvSpPr>
        <p:spPr>
          <a:xfrm>
            <a:off x="4645023" y="666753"/>
            <a:ext cx="4292239" cy="639759"/>
          </a:xfrm>
        </p:spPr>
        <p:txBody>
          <a:bodyPr anchor="ctr"/>
          <a:lstStyle>
            <a:lvl1pPr marL="0" indent="0">
              <a:spcBef>
                <a:spcPts val="400"/>
              </a:spcBef>
              <a:buNone/>
              <a:defRPr sz="1800" cap="all">
                <a:solidFill>
                  <a:srgbClr val="B0761F"/>
                </a:solidFill>
                <a:latin typeface="Franklin Gothic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 txBox="1">
            <a:spLocks noGrp="1"/>
          </p:cNvSpPr>
          <p:nvPr>
            <p:ph idx="2"/>
          </p:nvPr>
        </p:nvSpPr>
        <p:spPr>
          <a:xfrm>
            <a:off x="281443" y="1316041"/>
            <a:ext cx="4290556" cy="39417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7"/>
          <p:cNvSpPr txBox="1">
            <a:spLocks noGrp="1"/>
          </p:cNvSpPr>
          <p:nvPr>
            <p:ph idx="4"/>
          </p:nvPr>
        </p:nvSpPr>
        <p:spPr>
          <a:xfrm>
            <a:off x="4648727" y="1316041"/>
            <a:ext cx="4288536" cy="39417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8615-7432-405E-9ABF-91A726F25BC8}" type="datetime1">
              <a:rPr lang="en-US"/>
              <a:pPr>
                <a:defRPr/>
              </a:pPr>
              <a:t>3/22/2016</a:t>
            </a:fld>
            <a:endParaRPr/>
          </a:p>
        </p:txBody>
      </p:sp>
      <p:sp>
        <p:nvSpPr>
          <p:cNvPr id="9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36B6A-029E-44C9-9572-E30CFD47651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658833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AC75-3D54-4D94-B751-33EDBA73D6D6}" type="datetime1">
              <a:rPr lang="en-US"/>
              <a:pPr>
                <a:defRPr/>
              </a:pPr>
              <a:t>3/22/2016</a:t>
            </a:fld>
            <a:endParaRPr/>
          </a:p>
        </p:txBody>
      </p:sp>
      <p:sp>
        <p:nvSpPr>
          <p:cNvPr id="4" name="Footer Placeholder 2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6BA96-5A7E-4D3F-80D5-01E90163C04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94589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27FC-006C-48AF-9716-515D4752E676}" type="datetime1">
              <a:rPr lang="en-US"/>
              <a:pPr>
                <a:defRPr/>
              </a:pPr>
              <a:t>3/22/2016</a:t>
            </a:fld>
            <a:endParaRPr/>
          </a:p>
        </p:txBody>
      </p:sp>
      <p:sp>
        <p:nvSpPr>
          <p:cNvPr id="3" name="Footer Placeholder 2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B0260-64E8-4AFB-993E-4B564FB3C1E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411638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aight Connector 7"/>
          <p:cNvSpPr>
            <a:spLocks/>
          </p:cNvSpPr>
          <p:nvPr/>
        </p:nvSpPr>
        <p:spPr bwMode="auto">
          <a:xfrm>
            <a:off x="514350" y="5848350"/>
            <a:ext cx="8629650" cy="3175"/>
          </a:xfrm>
          <a:custGeom>
            <a:avLst/>
            <a:gdLst>
              <a:gd name="T0" fmla="*/ 4314825 w 8629650"/>
              <a:gd name="T1" fmla="*/ 0 h 2377"/>
              <a:gd name="T2" fmla="*/ 8629650 w 8629650"/>
              <a:gd name="T3" fmla="*/ 122036 h 2377"/>
              <a:gd name="T4" fmla="*/ 4314825 w 8629650"/>
              <a:gd name="T5" fmla="*/ 244050 h 2377"/>
              <a:gd name="T6" fmla="*/ 0 w 8629650"/>
              <a:gd name="T7" fmla="*/ 122036 h 2377"/>
              <a:gd name="T8" fmla="*/ 0 w 8629650"/>
              <a:gd name="T9" fmla="*/ 0 h 2377"/>
              <a:gd name="T10" fmla="*/ 8629650 w 8629650"/>
              <a:gd name="T11" fmla="*/ 244050 h 237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629650"/>
              <a:gd name="T19" fmla="*/ 0 h 2377"/>
              <a:gd name="T20" fmla="*/ 8629650 w 8629650"/>
              <a:gd name="T21" fmla="*/ 2377 h 2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9650" h="2377">
                <a:moveTo>
                  <a:pt x="0" y="0"/>
                </a:moveTo>
                <a:lnTo>
                  <a:pt x="8629650" y="2377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Title 11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695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5"/>
          <p:cNvSpPr txBox="1">
            <a:spLocks noGrp="1"/>
          </p:cNvSpPr>
          <p:nvPr>
            <p:ph type="body" idx="2"/>
          </p:nvPr>
        </p:nvSpPr>
        <p:spPr>
          <a:xfrm>
            <a:off x="457200" y="609603"/>
            <a:ext cx="3008311" cy="48006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13"/>
          <p:cNvSpPr txBox="1">
            <a:spLocks noGrp="1"/>
          </p:cNvSpPr>
          <p:nvPr>
            <p:ph idx="1"/>
          </p:nvPr>
        </p:nvSpPr>
        <p:spPr>
          <a:xfrm>
            <a:off x="3575047" y="609603"/>
            <a:ext cx="5340352" cy="480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F8F02-68F8-4388-A42D-90CB86A91994}" type="datetime1">
              <a:rPr lang="en-US"/>
              <a:pPr>
                <a:defRPr/>
              </a:pPr>
              <a:t>3/22/2016</a:t>
            </a:fld>
            <a:endParaRPr/>
          </a:p>
        </p:txBody>
      </p:sp>
      <p:sp>
        <p:nvSpPr>
          <p:cNvPr id="8" name="Footer Placeholder 2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9A67-538B-442F-8183-AFF50606CC3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039580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 txBox="1">
            <a:spLocks noGrp="1"/>
          </p:cNvSpPr>
          <p:nvPr>
            <p:ph type="pic" idx="1"/>
          </p:nvPr>
        </p:nvSpPr>
        <p:spPr>
          <a:xfrm>
            <a:off x="3505196" y="616634"/>
            <a:ext cx="5029200" cy="3657600"/>
          </a:xfrm>
          <a:solidFill>
            <a:srgbClr val="FFFFFF"/>
          </a:solidFill>
          <a:ln w="6345">
            <a:solidFill>
              <a:srgbClr val="F0A22E"/>
            </a:solidFill>
            <a:prstDash val="solid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6" name="Title 16"/>
          <p:cNvSpPr txBox="1">
            <a:spLocks noGrp="1"/>
          </p:cNvSpPr>
          <p:nvPr>
            <p:ph type="title"/>
          </p:nvPr>
        </p:nvSpPr>
        <p:spPr>
          <a:xfrm>
            <a:off x="381003" y="4993757"/>
            <a:ext cx="5867403" cy="52228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5"/>
          <p:cNvSpPr txBox="1">
            <a:spLocks noGrp="1"/>
          </p:cNvSpPr>
          <p:nvPr>
            <p:ph type="body" idx="2"/>
          </p:nvPr>
        </p:nvSpPr>
        <p:spPr>
          <a:xfrm>
            <a:off x="381003" y="5533217"/>
            <a:ext cx="5867403" cy="768352"/>
          </a:xfrm>
        </p:spPr>
        <p:txBody>
          <a:bodyPr lIns="109728" tIns="0"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A6641-2BDE-47C2-A4F8-5CA6452C8FC5}" type="datetime1">
              <a:rPr lang="en-US"/>
              <a:pPr>
                <a:defRPr/>
              </a:pPr>
              <a:t>3/22/2016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3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A365-2EB2-40FA-97BF-F8D181CA027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462055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raight Connector 6"/>
          <p:cNvSpPr>
            <a:spLocks/>
          </p:cNvSpPr>
          <p:nvPr/>
        </p:nvSpPr>
        <p:spPr bwMode="auto">
          <a:xfrm>
            <a:off x="514350" y="1050925"/>
            <a:ext cx="8629650" cy="1588"/>
          </a:xfrm>
          <a:custGeom>
            <a:avLst/>
            <a:gdLst>
              <a:gd name="T0" fmla="*/ 4314825 w 8629650"/>
              <a:gd name="T1" fmla="*/ 0 h 2377"/>
              <a:gd name="T2" fmla="*/ 8629650 w 8629650"/>
              <a:gd name="T3" fmla="*/ 2 h 2377"/>
              <a:gd name="T4" fmla="*/ 4314825 w 8629650"/>
              <a:gd name="T5" fmla="*/ 4 h 2377"/>
              <a:gd name="T6" fmla="*/ 0 w 8629650"/>
              <a:gd name="T7" fmla="*/ 2 h 2377"/>
              <a:gd name="T8" fmla="*/ 0 w 8629650"/>
              <a:gd name="T9" fmla="*/ 0 h 2377"/>
              <a:gd name="T10" fmla="*/ 8629650 w 8629650"/>
              <a:gd name="T11" fmla="*/ 4 h 237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629650"/>
              <a:gd name="T19" fmla="*/ 0 h 2377"/>
              <a:gd name="T20" fmla="*/ 8629650 w 8629650"/>
              <a:gd name="T21" fmla="*/ 2377 h 2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9650" h="2377">
                <a:moveTo>
                  <a:pt x="0" y="0"/>
                </a:moveTo>
                <a:lnTo>
                  <a:pt x="8629650" y="2377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Text Placeholder 7"/>
          <p:cNvSpPr txBox="1"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10"/>
          <p:cNvSpPr txBox="1"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  <a:ea typeface=""/>
                <a:cs typeface=""/>
              </a:defRPr>
            </a:lvl1pPr>
          </a:lstStyle>
          <a:p>
            <a:pPr>
              <a:defRPr/>
            </a:pPr>
            <a:fld id="{07F58441-51E4-48D8-8183-1C302F061022}" type="datetime1">
              <a:rPr lang="en-US"/>
              <a:pPr>
                <a:defRPr/>
              </a:pPr>
              <a:t>3/22/2016</a:t>
            </a:fld>
            <a:endParaRPr/>
          </a:p>
        </p:txBody>
      </p:sp>
      <p:sp>
        <p:nvSpPr>
          <p:cNvPr id="5" name="Footer Placeholder 27"/>
          <p:cNvSpPr txBox="1"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  <a:ea typeface=""/>
                <a:cs typeface=""/>
              </a:defRPr>
            </a:lvl1pPr>
          </a:lstStyle>
          <a:p>
            <a:pPr>
              <a:defRPr/>
            </a:pPr>
            <a:fld id="{40A28514-A8F7-4B39-ADDF-3BB320B7EAB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Title Placeholder 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Straight Connector 8"/>
          <p:cNvSpPr>
            <a:spLocks/>
          </p:cNvSpPr>
          <p:nvPr/>
        </p:nvSpPr>
        <p:spPr bwMode="auto">
          <a:xfrm>
            <a:off x="514350" y="1050925"/>
            <a:ext cx="8629650" cy="1588"/>
          </a:xfrm>
          <a:custGeom>
            <a:avLst/>
            <a:gdLst>
              <a:gd name="T0" fmla="*/ 4314825 w 8629650"/>
              <a:gd name="T1" fmla="*/ 0 h 2377"/>
              <a:gd name="T2" fmla="*/ 8629650 w 8629650"/>
              <a:gd name="T3" fmla="*/ 2 h 2377"/>
              <a:gd name="T4" fmla="*/ 4314825 w 8629650"/>
              <a:gd name="T5" fmla="*/ 4 h 2377"/>
              <a:gd name="T6" fmla="*/ 0 w 8629650"/>
              <a:gd name="T7" fmla="*/ 2 h 2377"/>
              <a:gd name="T8" fmla="*/ 0 w 8629650"/>
              <a:gd name="T9" fmla="*/ 0 h 2377"/>
              <a:gd name="T10" fmla="*/ 8629650 w 8629650"/>
              <a:gd name="T11" fmla="*/ 4 h 237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629650"/>
              <a:gd name="T19" fmla="*/ 0 h 2377"/>
              <a:gd name="T20" fmla="*/ 8629650 w 8629650"/>
              <a:gd name="T21" fmla="*/ 2377 h 2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9650" h="2377">
                <a:moveTo>
                  <a:pt x="0" y="0"/>
                </a:moveTo>
                <a:lnTo>
                  <a:pt x="8629650" y="2377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Straight Connector 11"/>
          <p:cNvSpPr>
            <a:spLocks/>
          </p:cNvSpPr>
          <p:nvPr/>
        </p:nvSpPr>
        <p:spPr bwMode="auto">
          <a:xfrm>
            <a:off x="514350" y="1057275"/>
            <a:ext cx="8629650" cy="3175"/>
          </a:xfrm>
          <a:custGeom>
            <a:avLst/>
            <a:gdLst>
              <a:gd name="T0" fmla="*/ 4314825 w 8629650"/>
              <a:gd name="T1" fmla="*/ 0 h 2377"/>
              <a:gd name="T2" fmla="*/ 8629650 w 8629650"/>
              <a:gd name="T3" fmla="*/ 122036 h 2377"/>
              <a:gd name="T4" fmla="*/ 4314825 w 8629650"/>
              <a:gd name="T5" fmla="*/ 244050 h 2377"/>
              <a:gd name="T6" fmla="*/ 0 w 8629650"/>
              <a:gd name="T7" fmla="*/ 122036 h 2377"/>
              <a:gd name="T8" fmla="*/ 0 w 8629650"/>
              <a:gd name="T9" fmla="*/ 0 h 2377"/>
              <a:gd name="T10" fmla="*/ 8629650 w 8629650"/>
              <a:gd name="T11" fmla="*/ 244050 h 237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629650"/>
              <a:gd name="T19" fmla="*/ 0 h 2377"/>
              <a:gd name="T20" fmla="*/ 8629650 w 8629650"/>
              <a:gd name="T21" fmla="*/ 2377 h 2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9650" h="2377">
                <a:moveTo>
                  <a:pt x="0" y="0"/>
                </a:moveTo>
                <a:lnTo>
                  <a:pt x="8629650" y="2377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695" r:id="rId4"/>
    <p:sldLayoutId id="2147483701" r:id="rId5"/>
    <p:sldLayoutId id="2147483696" r:id="rId6"/>
    <p:sldLayoutId id="2147483702" r:id="rId7"/>
    <p:sldLayoutId id="2147483703" r:id="rId8"/>
    <p:sldLayoutId id="2147483704" r:id="rId9"/>
    <p:sldLayoutId id="2147483697" r:id="rId10"/>
    <p:sldLayoutId id="2147483705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kern="1200" cap="all">
          <a:solidFill>
            <a:srgbClr val="4E3B30"/>
          </a:solidFill>
          <a:latin typeface="Franklin Gothic Medium"/>
          <a:ea typeface=""/>
          <a:cs typeface="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F0A22E"/>
        </a:buClr>
        <a:buSzPct val="70000"/>
        <a:buFont typeface="Wingdings 2" pitchFamily="18" charset="2"/>
        <a:buChar char=""/>
        <a:defRPr lang="en-US" sz="3200" kern="1200">
          <a:solidFill>
            <a:srgbClr val="4E3B30"/>
          </a:solidFill>
          <a:latin typeface="Franklin Gothic Book"/>
          <a:ea typeface=""/>
          <a:cs typeface="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Clr>
          <a:srgbClr val="F0A22E"/>
        </a:buClr>
        <a:buSzPct val="70000"/>
        <a:buFont typeface="Wingdings 2" pitchFamily="18" charset="2"/>
        <a:buChar char=""/>
        <a:defRPr lang="en-US" sz="2800" kern="1200">
          <a:solidFill>
            <a:srgbClr val="4E3B30"/>
          </a:solidFill>
          <a:latin typeface="Franklin Gothic Book"/>
          <a:ea typeface=""/>
          <a:cs typeface="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Clr>
          <a:srgbClr val="F0A22E"/>
        </a:buClr>
        <a:buSzPct val="70000"/>
        <a:buFont typeface="Wingdings 2" pitchFamily="18" charset="2"/>
        <a:buChar char=""/>
        <a:defRPr lang="en-US" sz="2400" kern="1200">
          <a:solidFill>
            <a:srgbClr val="4E3B30"/>
          </a:solidFill>
          <a:latin typeface="Franklin Gothic Book"/>
          <a:ea typeface=""/>
          <a:cs typeface="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Clr>
          <a:srgbClr val="F0A22E"/>
        </a:buClr>
        <a:buSzPct val="70000"/>
        <a:buFont typeface="Wingdings 2" pitchFamily="18" charset="2"/>
        <a:buChar char=""/>
        <a:defRPr lang="en-US" sz="2000" kern="1200">
          <a:solidFill>
            <a:srgbClr val="4E3B30"/>
          </a:solidFill>
          <a:latin typeface="Franklin Gothic Book"/>
          <a:ea typeface=""/>
          <a:cs typeface=""/>
        </a:defRPr>
      </a:lvl4pPr>
      <a:lvl5pPr marL="2057400" lvl="4" indent="-228600" algn="l" rtl="0" eaLnBrk="0" fontAlgn="base" hangingPunct="0">
        <a:spcBef>
          <a:spcPts val="4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en-US" kern="1200">
          <a:solidFill>
            <a:srgbClr val="4E3B30"/>
          </a:solidFill>
          <a:latin typeface="Franklin Gothic Book"/>
          <a:ea typeface=""/>
          <a:cs typeface=""/>
        </a:defRPr>
      </a:lvl5pPr>
      <a:lvl6pPr marL="2514600" indent="-228600" algn="l" rtl="0" eaLnBrk="0" fontAlgn="base">
        <a:spcBef>
          <a:spcPts val="4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en-US" kern="1200">
          <a:solidFill>
            <a:srgbClr val="4E3B30"/>
          </a:solidFill>
          <a:latin typeface="Franklin Gothic Book"/>
          <a:ea typeface=""/>
          <a:cs typeface=""/>
        </a:defRPr>
      </a:lvl6pPr>
      <a:lvl7pPr marL="2971800" indent="-228600" algn="l" rtl="0" eaLnBrk="0" fontAlgn="base">
        <a:spcBef>
          <a:spcPts val="4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en-US" kern="1200">
          <a:solidFill>
            <a:srgbClr val="4E3B30"/>
          </a:solidFill>
          <a:latin typeface="Franklin Gothic Book"/>
          <a:ea typeface=""/>
          <a:cs typeface=""/>
        </a:defRPr>
      </a:lvl7pPr>
      <a:lvl8pPr marL="3429000" indent="-228600" algn="l" rtl="0" eaLnBrk="0" fontAlgn="base">
        <a:spcBef>
          <a:spcPts val="4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en-US" kern="1200">
          <a:solidFill>
            <a:srgbClr val="4E3B30"/>
          </a:solidFill>
          <a:latin typeface="Franklin Gothic Book"/>
          <a:ea typeface=""/>
          <a:cs typeface=""/>
        </a:defRPr>
      </a:lvl8pPr>
      <a:lvl9pPr marL="3886200" indent="-228600" algn="l" rtl="0" eaLnBrk="0" fontAlgn="base">
        <a:spcBef>
          <a:spcPts val="4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en-US" kern="1200">
          <a:solidFill>
            <a:srgbClr val="4E3B30"/>
          </a:solidFill>
          <a:latin typeface="Franklin Gothic Book"/>
          <a:ea typeface=""/>
          <a:cs typeface="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Placeholder 4"/>
          <p:cNvSpPr txBox="1">
            <a:spLocks noGrp="1"/>
          </p:cNvSpPr>
          <p:nvPr>
            <p:ph type="body" idx="1"/>
          </p:nvPr>
        </p:nvSpPr>
        <p:spPr>
          <a:xfrm>
            <a:off x="323850" y="188913"/>
            <a:ext cx="8458200" cy="4752975"/>
          </a:xfrm>
        </p:spPr>
        <p:txBody>
          <a:bodyPr/>
          <a:lstStyle/>
          <a:p>
            <a:pPr algn="ctr" eaLnBrk="1" hangingPunct="1"/>
            <a:r>
              <a:rPr altLang="en-US" sz="4400" b="1" dirty="0" smtClean="0">
                <a:latin typeface="Freestyle Script" pitchFamily="66" charset="0"/>
              </a:rPr>
              <a:t>The following Biblical presentation is based on notes and illustrations by </a:t>
            </a:r>
            <a:r>
              <a:rPr altLang="en-US" sz="3600" b="1" dirty="0" smtClean="0">
                <a:latin typeface="Freestyle Script" pitchFamily="66" charset="0"/>
              </a:rPr>
              <a:t>the Rev L G Stapleton</a:t>
            </a:r>
            <a:br>
              <a:rPr altLang="en-US" sz="3600" b="1" dirty="0" smtClean="0">
                <a:latin typeface="Freestyle Script" pitchFamily="66" charset="0"/>
              </a:rPr>
            </a:br>
            <a:r>
              <a:rPr altLang="en-US" sz="4400" b="1" dirty="0" smtClean="0">
                <a:latin typeface="Freestyle Script" pitchFamily="66" charset="0"/>
              </a:rPr>
              <a:t/>
            </a:r>
            <a:br>
              <a:rPr altLang="en-US" sz="4400" b="1" dirty="0" smtClean="0">
                <a:latin typeface="Freestyle Script" pitchFamily="66" charset="0"/>
              </a:rPr>
            </a:br>
            <a:r>
              <a:rPr altLang="en-US" sz="3600" b="1" dirty="0" smtClean="0">
                <a:latin typeface="Freestyle Script" pitchFamily="66" charset="0"/>
              </a:rPr>
              <a:t>compiled by </a:t>
            </a:r>
            <a:br>
              <a:rPr altLang="en-US" sz="3600" b="1" dirty="0" smtClean="0">
                <a:latin typeface="Freestyle Script" pitchFamily="66" charset="0"/>
              </a:rPr>
            </a:br>
            <a:r>
              <a:rPr altLang="en-US" sz="3600" b="1" dirty="0" smtClean="0">
                <a:latin typeface="Freestyle Script" pitchFamily="66" charset="0"/>
              </a:rPr>
              <a:t>Mark Stapleton</a:t>
            </a:r>
          </a:p>
          <a:p>
            <a:pPr algn="ctr" eaLnBrk="1" hangingPunct="1"/>
            <a:endParaRPr altLang="en-US" sz="3600" b="1" dirty="0" smtClean="0">
              <a:latin typeface="Freestyle Script" pitchFamily="66" charset="0"/>
            </a:endParaRPr>
          </a:p>
          <a:p>
            <a:pPr algn="ctr" eaLnBrk="1" hangingPunct="1"/>
            <a:r>
              <a:rPr lang="en-GB" altLang="en-US" sz="1400" b="1" smtClean="0">
                <a:latin typeface="Arial" charset="0"/>
                <a:cs typeface="Arial" charset="0"/>
              </a:rPr>
              <a:t>© Mark Stapleton 2016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Mark\AppData\Local\Microsoft\Windows\Temporary Internet Files\Content.IE5\Z8D90MWR\MC900335474[1].wmf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40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2266950" y="549275"/>
            <a:ext cx="439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0" y="-242888"/>
            <a:ext cx="9144000" cy="7171194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kern="0" dirty="0">
              <a:solidFill>
                <a:schemeClr val="bg1">
                  <a:lumMod val="50000"/>
                </a:schemeClr>
              </a:solidFill>
              <a:effectLst>
                <a:outerShdw dist="38096" dir="2700000">
                  <a:srgbClr val="000000"/>
                </a:outerShdw>
              </a:effectLst>
              <a:latin typeface="Arial Black" pitchFamily="34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chemeClr val="bg1">
                    <a:lumMod val="5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  <a:cs typeface=""/>
              </a:rPr>
              <a:t>The </a:t>
            </a:r>
            <a:r>
              <a:rPr lang="en-GB" sz="4000" b="1" kern="0" dirty="0" smtClean="0">
                <a:solidFill>
                  <a:schemeClr val="bg1">
                    <a:lumMod val="5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  <a:cs typeface=""/>
              </a:rPr>
              <a:t>last of </a:t>
            </a:r>
            <a:r>
              <a:rPr lang="en-GB" sz="4000" b="1" kern="0" dirty="0">
                <a:solidFill>
                  <a:schemeClr val="bg1">
                    <a:lumMod val="5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  <a:cs typeface=""/>
              </a:rPr>
              <a:t>five books of the Law known as the PENTATEUCH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kern="0" dirty="0">
              <a:solidFill>
                <a:schemeClr val="bg1">
                  <a:lumMod val="50000"/>
                </a:schemeClr>
              </a:solidFill>
              <a:effectLst>
                <a:outerShdw dist="38096" dir="2700000">
                  <a:srgbClr val="000000"/>
                </a:outerShdw>
              </a:effectLst>
              <a:latin typeface="Arial Black" pitchFamily="34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chemeClr val="bg1">
                    <a:lumMod val="5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  <a:cs typeface=""/>
              </a:rPr>
              <a:t>The 2</a:t>
            </a:r>
            <a:r>
              <a:rPr lang="en-GB" sz="4000" b="1" kern="0" baseline="30000" dirty="0">
                <a:solidFill>
                  <a:schemeClr val="bg1">
                    <a:lumMod val="5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  <a:cs typeface=""/>
              </a:rPr>
              <a:t>nd</a:t>
            </a:r>
            <a:r>
              <a:rPr lang="en-GB" sz="4000" b="1" kern="0" dirty="0">
                <a:solidFill>
                  <a:schemeClr val="bg1">
                    <a:lumMod val="5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  <a:cs typeface=""/>
              </a:rPr>
              <a:t> reading of the Law by Moses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1" kern="0" dirty="0">
              <a:solidFill>
                <a:schemeClr val="bg1">
                  <a:lumMod val="50000"/>
                </a:schemeClr>
              </a:solidFill>
              <a:effectLst>
                <a:outerShdw dist="38096" dir="2700000">
                  <a:srgbClr val="000000"/>
                </a:outerShdw>
              </a:effectLst>
              <a:latin typeface="Arial Black" pitchFamily="34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chemeClr val="bg1">
                    <a:lumMod val="5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  <a:cs typeface=""/>
              </a:rPr>
              <a:t>The generation who were present at the first reading of the Law were now </a:t>
            </a:r>
            <a:r>
              <a:rPr lang="en-GB" sz="4000" b="1" kern="0" dirty="0" smtClean="0">
                <a:solidFill>
                  <a:schemeClr val="bg1">
                    <a:lumMod val="5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  <a:cs typeface=""/>
              </a:rPr>
              <a:t>dead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 smtClean="0">
                <a:solidFill>
                  <a:schemeClr val="bg1">
                    <a:lumMod val="5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  <a:cs typeface=""/>
              </a:rPr>
              <a:t>(except Joshua and Caleb)</a:t>
            </a:r>
            <a:endParaRPr lang="en-GB" sz="3200" b="1" kern="0" dirty="0">
              <a:solidFill>
                <a:schemeClr val="bg1">
                  <a:lumMod val="50000"/>
                </a:schemeClr>
              </a:solidFill>
              <a:effectLst>
                <a:outerShdw dist="38096" dir="2700000">
                  <a:srgbClr val="000000"/>
                </a:outerShdw>
              </a:effectLst>
              <a:latin typeface="Arial Black" pitchFamily="34"/>
              <a:cs typeface=""/>
            </a:endParaRP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 rot="1757961">
            <a:off x="77788" y="3063875"/>
            <a:ext cx="8458200" cy="914400"/>
          </a:xfrm>
        </p:spPr>
        <p:txBody>
          <a:bodyPr anchorCtr="1"/>
          <a:lstStyle/>
          <a:p>
            <a:pPr algn="ctr" eaLnBrk="1" fontAlgn="auto" hangingPunct="1">
              <a:spcBef>
                <a:spcPts val="17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sz="7200" b="1" dirty="0" smtClean="0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</a:rPr>
              <a:t>DEUTERONOMY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50825" y="0"/>
            <a:ext cx="8686800" cy="4525963"/>
          </a:xfrm>
        </p:spPr>
        <p:txBody>
          <a:bodyPr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River Jordon was an important place in the history of Israel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represented the change from Egypt to Canaan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(Chapters 1, 4, 6, 31)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6361112" y="4175125"/>
            <a:ext cx="2819400" cy="2682875"/>
            <a:chOff x="6296320" y="3536597"/>
            <a:chExt cx="2818610" cy="2682986"/>
          </a:xfrm>
        </p:grpSpPr>
        <p:pic>
          <p:nvPicPr>
            <p:cNvPr id="13322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320" y="3536597"/>
              <a:ext cx="2818610" cy="2682986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TextBox 6"/>
            <p:cNvSpPr txBox="1">
              <a:spLocks noChangeArrowheads="1"/>
            </p:cNvSpPr>
            <p:nvPr/>
          </p:nvSpPr>
          <p:spPr bwMode="auto">
            <a:xfrm>
              <a:off x="6540812" y="3942617"/>
              <a:ext cx="2075782" cy="52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800"/>
                </a:spcBef>
                <a:buClr>
                  <a:srgbClr val="F0A22E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rgbClr val="4E3B30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F0A22E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rgbClr val="4E3B30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F0A22E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rgbClr val="4E3B30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F0A22E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rgbClr val="4E3B30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F0A22E"/>
                </a:buClr>
                <a:buSzPct val="60000"/>
                <a:buFont typeface="Wingdings 2" pitchFamily="18" charset="2"/>
                <a:buChar char=""/>
                <a:defRPr>
                  <a:solidFill>
                    <a:srgbClr val="4E3B30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0A22E"/>
                </a:buClr>
                <a:buSzPct val="60000"/>
                <a:buFont typeface="Wingdings 2" pitchFamily="18" charset="2"/>
                <a:buChar char=""/>
                <a:defRPr>
                  <a:solidFill>
                    <a:srgbClr val="4E3B30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0A22E"/>
                </a:buClr>
                <a:buSzPct val="60000"/>
                <a:buFont typeface="Wingdings 2" pitchFamily="18" charset="2"/>
                <a:buChar char=""/>
                <a:defRPr>
                  <a:solidFill>
                    <a:srgbClr val="4E3B30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0A22E"/>
                </a:buClr>
                <a:buSzPct val="60000"/>
                <a:buFont typeface="Wingdings 2" pitchFamily="18" charset="2"/>
                <a:buChar char=""/>
                <a:defRPr>
                  <a:solidFill>
                    <a:srgbClr val="4E3B30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0A22E"/>
                </a:buClr>
                <a:buSzPct val="60000"/>
                <a:buFont typeface="Wingdings 2" pitchFamily="18" charset="2"/>
                <a:buChar char=""/>
                <a:defRPr>
                  <a:solidFill>
                    <a:srgbClr val="4E3B30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800">
                  <a:solidFill>
                    <a:srgbClr val="000000"/>
                  </a:solidFill>
                  <a:latin typeface="Arial Black" pitchFamily="34" charset="0"/>
                </a:rPr>
                <a:t>CANAAN</a:t>
              </a:r>
            </a:p>
          </p:txBody>
        </p:sp>
      </p:grpSp>
      <p:sp>
        <p:nvSpPr>
          <p:cNvPr id="13318" name="TextBox 11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36512" y="4149725"/>
            <a:ext cx="2819400" cy="2682875"/>
            <a:chOff x="-3492896" y="3576929"/>
            <a:chExt cx="2819400" cy="2682875"/>
          </a:xfrm>
        </p:grpSpPr>
        <p:pic>
          <p:nvPicPr>
            <p:cNvPr id="13320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3492896" y="3576929"/>
              <a:ext cx="2819400" cy="2682875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TextBox 6"/>
            <p:cNvSpPr txBox="1">
              <a:spLocks noChangeArrowheads="1"/>
            </p:cNvSpPr>
            <p:nvPr/>
          </p:nvSpPr>
          <p:spPr bwMode="auto">
            <a:xfrm>
              <a:off x="-2700808" y="4005064"/>
              <a:ext cx="17287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800"/>
                </a:spcBef>
                <a:buClr>
                  <a:srgbClr val="F0A22E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rgbClr val="4E3B30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F0A22E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rgbClr val="4E3B30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F0A22E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rgbClr val="4E3B30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F0A22E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rgbClr val="4E3B30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F0A22E"/>
                </a:buClr>
                <a:buSzPct val="60000"/>
                <a:buFont typeface="Wingdings 2" pitchFamily="18" charset="2"/>
                <a:buChar char=""/>
                <a:defRPr>
                  <a:solidFill>
                    <a:srgbClr val="4E3B30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0A22E"/>
                </a:buClr>
                <a:buSzPct val="60000"/>
                <a:buFont typeface="Wingdings 2" pitchFamily="18" charset="2"/>
                <a:buChar char=""/>
                <a:defRPr>
                  <a:solidFill>
                    <a:srgbClr val="4E3B30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0A22E"/>
                </a:buClr>
                <a:buSzPct val="60000"/>
                <a:buFont typeface="Wingdings 2" pitchFamily="18" charset="2"/>
                <a:buChar char=""/>
                <a:defRPr>
                  <a:solidFill>
                    <a:srgbClr val="4E3B30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0A22E"/>
                </a:buClr>
                <a:buSzPct val="60000"/>
                <a:buFont typeface="Wingdings 2" pitchFamily="18" charset="2"/>
                <a:buChar char=""/>
                <a:defRPr>
                  <a:solidFill>
                    <a:srgbClr val="4E3B30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0A22E"/>
                </a:buClr>
                <a:buSzPct val="60000"/>
                <a:buFont typeface="Wingdings 2" pitchFamily="18" charset="2"/>
                <a:buChar char=""/>
                <a:defRPr>
                  <a:solidFill>
                    <a:srgbClr val="4E3B30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800" dirty="0">
                  <a:solidFill>
                    <a:srgbClr val="000000"/>
                  </a:solidFill>
                  <a:latin typeface="Arial Black" pitchFamily="34" charset="0"/>
                </a:rPr>
                <a:t>EGYPT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188913"/>
            <a:ext cx="9144000" cy="838200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</a:rPr>
              <a:t>Deuteronomy sums up </a:t>
            </a:r>
            <a:br>
              <a:rPr lang="en-GB" sz="3200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</a:rPr>
            </a:br>
            <a:r>
              <a:rPr lang="en-GB" sz="3200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</a:rPr>
              <a:t>the three previous books: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7950" y="1554163"/>
            <a:ext cx="6911975" cy="45259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b="1" dirty="0" smtClean="0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Exodus – THE WAY OUT – of Egypt (Deut. 6 v.12)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b="1" dirty="0" smtClean="0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Leviticus – THE WAY IN – to God’s presence, worship and how we can be right with God (Deut. 12)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b="1" dirty="0" smtClean="0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Numbers – THE WAY THROUGH – the wilderness (Deut. 8 v.2)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1617" r="961" b="2890"/>
          <a:stretch>
            <a:fillRect/>
          </a:stretch>
        </p:blipFill>
        <p:spPr bwMode="auto">
          <a:xfrm>
            <a:off x="7275513" y="1412875"/>
            <a:ext cx="1004887" cy="1390650"/>
          </a:xfrm>
          <a:prstGeom prst="rect">
            <a:avLst/>
          </a:prstGeom>
          <a:solidFill>
            <a:srgbClr val="CDA4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Mark\Documents\GOD'S SPECIAL TENT\BRASEN ALT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284538"/>
            <a:ext cx="212883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8729663" y="6435725"/>
            <a:ext cx="358775" cy="3381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773863" y="5462588"/>
            <a:ext cx="2273300" cy="909637"/>
            <a:chOff x="9612560" y="1022447"/>
            <a:chExt cx="2273106" cy="908441"/>
          </a:xfrm>
        </p:grpSpPr>
        <p:pic>
          <p:nvPicPr>
            <p:cNvPr id="14344" name="Picture 2" descr="C:\Users\Mark\Documents\BIBLE STUDY NOTES &amp; HELPS\BIBLE STUDY NOTES\BOOKS of the BIBLE - Powerpoint\GREY CLOUD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974" b="29597"/>
            <a:stretch>
              <a:fillRect/>
            </a:stretch>
          </p:blipFill>
          <p:spPr bwMode="auto">
            <a:xfrm rot="5400000">
              <a:off x="9927421" y="707586"/>
              <a:ext cx="908441" cy="1538164"/>
            </a:xfrm>
            <a:prstGeom prst="rect">
              <a:avLst/>
            </a:prstGeom>
            <a:solidFill>
              <a:srgbClr val="FFCC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C:\Users\Mark\Pictures\My Pictures\BIBLE ILLUSTRATIONS\img226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/>
            </a:blip>
            <a:srcRect/>
            <a:stretch>
              <a:fillRect/>
            </a:stretch>
          </p:blipFill>
          <p:spPr bwMode="auto">
            <a:xfrm rot="2115674">
              <a:off x="11013076" y="1238597"/>
              <a:ext cx="872590" cy="389438"/>
            </a:xfrm>
            <a:prstGeom prst="rect">
              <a:avLst/>
            </a:prstGeom>
            <a:noFill/>
            <a:extLst/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wner\Pictures\My Pictures\BIBLE ILLUSTRATIONS\block of ston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2337746" cy="329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wner\Pictures\My Pictures\BIBLE ILLUSTRATIONS\block of ston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26" y="836712"/>
            <a:ext cx="2337746" cy="329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Remember</a:t>
            </a:r>
            <a:endParaRPr lang="en-GB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2399" y="11663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Obey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6883" y="220486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Deuteronomy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6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3884" y="220486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Deuteronomy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9836" y="4221088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The SHEMA – the great Commandment - learnt by Jewish children from earliest years. Looking back to bondage and redemption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6837" y="4221088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The TEN COMMANDMENTS – rules for knowing God’s blessing and protection. </a:t>
            </a:r>
          </a:p>
          <a:p>
            <a:pPr algn="ctr"/>
            <a:r>
              <a:rPr lang="en-GB" dirty="0" smtClean="0">
                <a:latin typeface="Arial Black" panose="020B0A04020102020204" pitchFamily="34" charset="0"/>
              </a:rPr>
              <a:t>Obedience rests on love to God.</a:t>
            </a:r>
          </a:p>
          <a:p>
            <a:pPr algn="ctr"/>
            <a:r>
              <a:rPr lang="en-GB" dirty="0" smtClean="0">
                <a:latin typeface="Arial Black" panose="020B0A04020102020204" pitchFamily="34" charset="0"/>
              </a:rPr>
              <a:t>Originally given in Exodus </a:t>
            </a:r>
            <a:r>
              <a:rPr lang="en-GB" dirty="0" err="1" smtClean="0">
                <a:latin typeface="Arial Black" panose="020B0A04020102020204" pitchFamily="34" charset="0"/>
              </a:rPr>
              <a:t>ch.</a:t>
            </a:r>
            <a:r>
              <a:rPr lang="en-GB" dirty="0" smtClean="0">
                <a:latin typeface="Arial Black" panose="020B0A04020102020204" pitchFamily="34" charset="0"/>
              </a:rPr>
              <a:t> 20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4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68000" y="270892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GREAT </a:t>
            </a:r>
            <a:r>
              <a:rPr lang="en-GB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PROMISES</a:t>
            </a:r>
            <a:endParaRPr lang="en-GB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2697800">
            <a:off x="1241632" y="621451"/>
            <a:ext cx="313200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288000" rtlCol="0" anchor="ctr"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Fruitfulness</a:t>
            </a: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 vs. 13-25</a:t>
            </a:r>
          </a:p>
          <a:p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0810" y="2600908"/>
            <a:ext cx="313200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288000" rtlCol="0" anchor="ctr"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Security</a:t>
            </a: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33 v. 12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8855211">
            <a:off x="1242000" y="4600138"/>
            <a:ext cx="313200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288000" rtlCol="0" anchor="ctr"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continual care</a:t>
            </a: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33 v. 27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5796136" y="2600908"/>
            <a:ext cx="3132000" cy="16561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Daily strength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33 v. 23</a:t>
            </a:r>
          </a:p>
        </p:txBody>
      </p:sp>
      <p:sp>
        <p:nvSpPr>
          <p:cNvPr id="16" name="Left Arrow 15"/>
          <p:cNvSpPr/>
          <p:nvPr/>
        </p:nvSpPr>
        <p:spPr>
          <a:xfrm rot="2630082">
            <a:off x="4715855" y="4599423"/>
            <a:ext cx="3132000" cy="16561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protection and power</a:t>
            </a: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33 v. 27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 rot="18855863">
            <a:off x="4734826" y="613437"/>
            <a:ext cx="3132000" cy="16561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coming Messiah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18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7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1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pic>
        <p:nvPicPr>
          <p:cNvPr id="1536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3561" r="17889" b="1237"/>
          <a:stretch>
            <a:fillRect/>
          </a:stretch>
        </p:blipFill>
        <p:spPr bwMode="auto">
          <a:xfrm>
            <a:off x="2008188" y="980728"/>
            <a:ext cx="5084762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9588" y="-891480"/>
            <a:ext cx="2592387" cy="6448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1300" b="1" kern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Arial"/>
                <a:cs typeface="Arial"/>
              </a:rPr>
              <a:t>†</a:t>
            </a:r>
            <a:endParaRPr lang="en-GB" sz="41300" b="1" kern="0" dirty="0">
              <a:solidFill>
                <a:srgbClr val="C00000"/>
              </a:solidFill>
              <a:effectLst>
                <a:outerShdw dist="38096" dir="2700000">
                  <a:srgbClr val="000000"/>
                </a:outerShdw>
              </a:effectLst>
              <a:latin typeface="Calibri"/>
              <a:cs typeface=""/>
            </a:endParaRP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-36513" y="1052735"/>
            <a:ext cx="9180513" cy="792089"/>
          </a:xfrm>
        </p:spPr>
        <p:txBody>
          <a:bodyPr anchorCtr="1"/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3600" b="1" dirty="0" smtClean="0">
                <a:solidFill>
                  <a:srgbClr val="3333FF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</a:rPr>
              <a:t>Deuteronomy 32 vs. 4, 15 and 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73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3600" b="1" dirty="0">
                <a:solidFill>
                  <a:srgbClr val="3333FF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</a:rPr>
              <a:t>God is referred to as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3600" b="1" dirty="0">
                <a:solidFill>
                  <a:srgbClr val="3333FF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</a:rPr>
              <a:t>THE ROCK</a:t>
            </a:r>
          </a:p>
          <a:p>
            <a:endParaRPr lang="en-GB" sz="36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5184"/>
            <a:ext cx="91260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</a:rPr>
              <a:t>In the New Testament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</a:rPr>
              <a:t>THE ROCK is spoken of as being the LORD JESUS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</a:rPr>
              <a:t>CHRIST</a:t>
            </a:r>
            <a:endParaRPr lang="en-GB" sz="1200" b="1" dirty="0">
              <a:solidFill>
                <a:schemeClr val="accent6">
                  <a:lumMod val="75000"/>
                </a:schemeClr>
              </a:solidFill>
              <a:effectLst>
                <a:outerShdw dist="38096" dir="2700000">
                  <a:srgbClr val="000000"/>
                </a:outerShdw>
              </a:effectLst>
              <a:latin typeface="Arial Black" pitchFamily="34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itchFamily="34"/>
              </a:rPr>
              <a:t>1 Corinthians 10 vs.4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1086</TotalTime>
  <Words>296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PowerPoint Presentation</vt:lpstr>
      <vt:lpstr>PowerPoint Presentation</vt:lpstr>
      <vt:lpstr>PowerPoint Presentation</vt:lpstr>
      <vt:lpstr>Deuteronomy sums up  the three previous books: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80</cp:revision>
  <dcterms:created xsi:type="dcterms:W3CDTF">2014-03-01T11:18:20Z</dcterms:created>
  <dcterms:modified xsi:type="dcterms:W3CDTF">2016-03-22T11:35:53Z</dcterms:modified>
</cp:coreProperties>
</file>