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sldIdLst>
    <p:sldId id="258" r:id="rId2"/>
    <p:sldId id="257" r:id="rId3"/>
    <p:sldId id="281" r:id="rId4"/>
    <p:sldId id="272" r:id="rId5"/>
    <p:sldId id="260" r:id="rId6"/>
    <p:sldId id="273" r:id="rId7"/>
    <p:sldId id="275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3F"/>
    <a:srgbClr val="CC0000"/>
    <a:srgbClr val="FF9933"/>
    <a:srgbClr val="B42B00"/>
    <a:srgbClr val="CC3300"/>
    <a:srgbClr val="FFFF75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737" autoAdjust="0"/>
  </p:normalViewPr>
  <p:slideViewPr>
    <p:cSldViewPr snapToGrid="0">
      <p:cViewPr varScale="1">
        <p:scale>
          <a:sx n="73" d="100"/>
          <a:sy n="73" d="100"/>
        </p:scale>
        <p:origin x="1304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0D4609-693E-4C82-9F45-99C64BA7F514}" type="datetimeFigureOut">
              <a:rPr lang="en-GB"/>
              <a:pPr>
                <a:defRPr/>
              </a:pPr>
              <a:t>27/04/2024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A65F66-3792-4DA5-8029-5FAF5D78C4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4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65F66-3792-4DA5-8029-5FAF5D78C48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5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65F66-3792-4DA5-8029-5FAF5D78C48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7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65F66-3792-4DA5-8029-5FAF5D78C48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5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endParaRPr lang="en-GB" altLang="en-US" sz="3200" b="0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65F66-3792-4DA5-8029-5FAF5D78C48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9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65F66-3792-4DA5-8029-5FAF5D78C48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105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b="0" dirty="0">
                <a:effectLst/>
              </a:rPr>
              <a:t>The Cross is our door. We come out of spiritual Egypt (old life) and into our spiritual Canaan, through the Cross alone.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0" dirty="0">
                <a:effectLst/>
              </a:rPr>
              <a:t>Nobody can come any other way.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b="0" dirty="0">
                <a:effectLst/>
              </a:rPr>
              <a:t>We must now observe John 14 vs.15.</a:t>
            </a:r>
          </a:p>
          <a:p>
            <a:pPr>
              <a:defRPr/>
            </a:pPr>
            <a:endParaRPr lang="en-GB" alt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65F66-3792-4DA5-8029-5FAF5D78C48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2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548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548 w 6027"/>
                <a:gd name="T7" fmla="*/ 0 h 2296"/>
                <a:gd name="T8" fmla="*/ 2548 w 6027"/>
                <a:gd name="T9" fmla="*/ 1 h 2296"/>
                <a:gd name="T10" fmla="*/ 2548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50 h 353"/>
                  <a:gd name="T4" fmla="*/ 24 w 186"/>
                  <a:gd name="T5" fmla="*/ 258 h 353"/>
                  <a:gd name="T6" fmla="*/ 18 w 186"/>
                  <a:gd name="T7" fmla="*/ 557 h 353"/>
                  <a:gd name="T8" fmla="*/ 42 w 186"/>
                  <a:gd name="T9" fmla="*/ 967 h 353"/>
                  <a:gd name="T10" fmla="*/ 48 w 186"/>
                  <a:gd name="T11" fmla="*/ 1369 h 353"/>
                  <a:gd name="T12" fmla="*/ 0 w 186"/>
                  <a:gd name="T13" fmla="*/ 2991 h 353"/>
                  <a:gd name="T14" fmla="*/ 54 w 186"/>
                  <a:gd name="T15" fmla="*/ 1979 h 353"/>
                  <a:gd name="T16" fmla="*/ 84 w 186"/>
                  <a:gd name="T17" fmla="*/ 1827 h 353"/>
                  <a:gd name="T18" fmla="*/ 126 w 186"/>
                  <a:gd name="T19" fmla="*/ 1071 h 353"/>
                  <a:gd name="T20" fmla="*/ 144 w 186"/>
                  <a:gd name="T21" fmla="*/ 1013 h 353"/>
                  <a:gd name="T22" fmla="*/ 144 w 186"/>
                  <a:gd name="T23" fmla="*/ 764 h 353"/>
                  <a:gd name="T24" fmla="*/ 186 w 186"/>
                  <a:gd name="T25" fmla="*/ 557 h 353"/>
                  <a:gd name="T26" fmla="*/ 162 w 186"/>
                  <a:gd name="T27" fmla="*/ 506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54 h 66"/>
                  <a:gd name="T8" fmla="*/ 6 w 155"/>
                  <a:gd name="T9" fmla="*/ 155 h 66"/>
                  <a:gd name="T10" fmla="*/ 0 w 155"/>
                  <a:gd name="T11" fmla="*/ 212 h 66"/>
                  <a:gd name="T12" fmla="*/ 78 w 155"/>
                  <a:gd name="T13" fmla="*/ 521 h 66"/>
                  <a:gd name="T14" fmla="*/ 96 w 155"/>
                  <a:gd name="T15" fmla="*/ 367 h 66"/>
                  <a:gd name="T16" fmla="*/ 155 w 155"/>
                  <a:gd name="T17" fmla="*/ 580 h 66"/>
                  <a:gd name="T18" fmla="*/ 126 w 155"/>
                  <a:gd name="T19" fmla="*/ 212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43 h 72"/>
                  <a:gd name="T2" fmla="*/ 0 w 42"/>
                  <a:gd name="T3" fmla="*/ 178 h 72"/>
                  <a:gd name="T4" fmla="*/ 12 w 42"/>
                  <a:gd name="T5" fmla="*/ 60 h 72"/>
                  <a:gd name="T6" fmla="*/ 0 w 42"/>
                  <a:gd name="T7" fmla="*/ 60 h 72"/>
                  <a:gd name="T8" fmla="*/ 12 w 42"/>
                  <a:gd name="T9" fmla="*/ 60 h 72"/>
                  <a:gd name="T10" fmla="*/ 24 w 42"/>
                  <a:gd name="T11" fmla="*/ 60 h 72"/>
                  <a:gd name="T12" fmla="*/ 36 w 42"/>
                  <a:gd name="T13" fmla="*/ 60 h 72"/>
                  <a:gd name="T14" fmla="*/ 42 w 42"/>
                  <a:gd name="T15" fmla="*/ 0 h 72"/>
                  <a:gd name="T16" fmla="*/ 30 w 42"/>
                  <a:gd name="T17" fmla="*/ 178 h 72"/>
                  <a:gd name="T18" fmla="*/ 42 w 42"/>
                  <a:gd name="T19" fmla="*/ 458 h 72"/>
                  <a:gd name="T20" fmla="*/ 12 w 42"/>
                  <a:gd name="T21" fmla="*/ 671 h 72"/>
                  <a:gd name="T22" fmla="*/ 6 w 42"/>
                  <a:gd name="T23" fmla="*/ 343 h 72"/>
                  <a:gd name="T24" fmla="*/ 6 w 42"/>
                  <a:gd name="T25" fmla="*/ 34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9 h 287"/>
                <a:gd name="T4" fmla="*/ 66 w 365"/>
                <a:gd name="T5" fmla="*/ 146 h 287"/>
                <a:gd name="T6" fmla="*/ 143 w 365"/>
                <a:gd name="T7" fmla="*/ 237 h 287"/>
                <a:gd name="T8" fmla="*/ 191 w 365"/>
                <a:gd name="T9" fmla="*/ 219 h 287"/>
                <a:gd name="T10" fmla="*/ 341 w 365"/>
                <a:gd name="T11" fmla="*/ 373 h 287"/>
                <a:gd name="T12" fmla="*/ 305 w 365"/>
                <a:gd name="T13" fmla="*/ 228 h 287"/>
                <a:gd name="T14" fmla="*/ 365 w 365"/>
                <a:gd name="T15" fmla="*/ 170 h 287"/>
                <a:gd name="T16" fmla="*/ 359 w 365"/>
                <a:gd name="T17" fmla="*/ 164 h 287"/>
                <a:gd name="T18" fmla="*/ 335 w 365"/>
                <a:gd name="T19" fmla="*/ 152 h 287"/>
                <a:gd name="T20" fmla="*/ 299 w 365"/>
                <a:gd name="T21" fmla="*/ 110 h 287"/>
                <a:gd name="T22" fmla="*/ 257 w 365"/>
                <a:gd name="T23" fmla="*/ 91 h 287"/>
                <a:gd name="T24" fmla="*/ 215 w 365"/>
                <a:gd name="T25" fmla="*/ 73 h 287"/>
                <a:gd name="T26" fmla="*/ 173 w 365"/>
                <a:gd name="T27" fmla="*/ 5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9 h 60"/>
                <a:gd name="T16" fmla="*/ 65 w 71"/>
                <a:gd name="T17" fmla="*/ 61 h 60"/>
                <a:gd name="T18" fmla="*/ 71 w 71"/>
                <a:gd name="T19" fmla="*/ 73 h 60"/>
                <a:gd name="T20" fmla="*/ 71 w 71"/>
                <a:gd name="T21" fmla="*/ 79 h 60"/>
                <a:gd name="T22" fmla="*/ 59 w 71"/>
                <a:gd name="T23" fmla="*/ 73 h 60"/>
                <a:gd name="T24" fmla="*/ 47 w 71"/>
                <a:gd name="T25" fmla="*/ 61 h 60"/>
                <a:gd name="T26" fmla="*/ 23 w 71"/>
                <a:gd name="T27" fmla="*/ 49 h 60"/>
                <a:gd name="T28" fmla="*/ 23 w 71"/>
                <a:gd name="T29" fmla="*/ 55 h 60"/>
                <a:gd name="T30" fmla="*/ 18 w 71"/>
                <a:gd name="T31" fmla="*/ 61 h 60"/>
                <a:gd name="T32" fmla="*/ 12 w 71"/>
                <a:gd name="T33" fmla="*/ 67 h 60"/>
                <a:gd name="T34" fmla="*/ 6 w 71"/>
                <a:gd name="T35" fmla="*/ 67 h 60"/>
                <a:gd name="T36" fmla="*/ 6 w 71"/>
                <a:gd name="T37" fmla="*/ 67 h 60"/>
                <a:gd name="T38" fmla="*/ 6 w 71"/>
                <a:gd name="T39" fmla="*/ 5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3 h 162"/>
                <a:gd name="T10" fmla="*/ 96 w 161"/>
                <a:gd name="T11" fmla="*/ 79 h 162"/>
                <a:gd name="T12" fmla="*/ 102 w 161"/>
                <a:gd name="T13" fmla="*/ 91 h 162"/>
                <a:gd name="T14" fmla="*/ 108 w 161"/>
                <a:gd name="T15" fmla="*/ 103 h 162"/>
                <a:gd name="T16" fmla="*/ 120 w 161"/>
                <a:gd name="T17" fmla="*/ 115 h 162"/>
                <a:gd name="T18" fmla="*/ 143 w 161"/>
                <a:gd name="T19" fmla="*/ 144 h 162"/>
                <a:gd name="T20" fmla="*/ 155 w 161"/>
                <a:gd name="T21" fmla="*/ 176 h 162"/>
                <a:gd name="T22" fmla="*/ 161 w 161"/>
                <a:gd name="T23" fmla="*/ 194 h 162"/>
                <a:gd name="T24" fmla="*/ 161 w 161"/>
                <a:gd name="T25" fmla="*/ 200 h 162"/>
                <a:gd name="T26" fmla="*/ 96 w 161"/>
                <a:gd name="T27" fmla="*/ 121 h 162"/>
                <a:gd name="T28" fmla="*/ 30 w 161"/>
                <a:gd name="T29" fmla="*/ 7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9 h 60"/>
                <a:gd name="T4" fmla="*/ 41 w 59"/>
                <a:gd name="T5" fmla="*/ 55 h 60"/>
                <a:gd name="T6" fmla="*/ 47 w 59"/>
                <a:gd name="T7" fmla="*/ 61 h 60"/>
                <a:gd name="T8" fmla="*/ 53 w 59"/>
                <a:gd name="T9" fmla="*/ 73 h 60"/>
                <a:gd name="T10" fmla="*/ 53 w 59"/>
                <a:gd name="T11" fmla="*/ 79 h 60"/>
                <a:gd name="T12" fmla="*/ 47 w 59"/>
                <a:gd name="T13" fmla="*/ 73 h 60"/>
                <a:gd name="T14" fmla="*/ 35 w 59"/>
                <a:gd name="T15" fmla="*/ 67 h 60"/>
                <a:gd name="T16" fmla="*/ 23 w 59"/>
                <a:gd name="T17" fmla="*/ 55 h 60"/>
                <a:gd name="T18" fmla="*/ 17 w 59"/>
                <a:gd name="T19" fmla="*/ 4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5 h 204"/>
                <a:gd name="T2" fmla="*/ 245 w 245"/>
                <a:gd name="T3" fmla="*/ 61 h 204"/>
                <a:gd name="T4" fmla="*/ 209 w 245"/>
                <a:gd name="T5" fmla="*/ 104 h 204"/>
                <a:gd name="T6" fmla="*/ 143 w 245"/>
                <a:gd name="T7" fmla="*/ 170 h 204"/>
                <a:gd name="T8" fmla="*/ 167 w 245"/>
                <a:gd name="T9" fmla="*/ 206 h 204"/>
                <a:gd name="T10" fmla="*/ 179 w 245"/>
                <a:gd name="T11" fmla="*/ 268 h 204"/>
                <a:gd name="T12" fmla="*/ 77 w 245"/>
                <a:gd name="T13" fmla="*/ 170 h 204"/>
                <a:gd name="T14" fmla="*/ 47 w 245"/>
                <a:gd name="T15" fmla="*/ 104 h 204"/>
                <a:gd name="T16" fmla="*/ 89 w 245"/>
                <a:gd name="T17" fmla="*/ 85 h 204"/>
                <a:gd name="T18" fmla="*/ 59 w 245"/>
                <a:gd name="T19" fmla="*/ 5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5 h 204"/>
                <a:gd name="T50" fmla="*/ 233 w 245"/>
                <a:gd name="T51" fmla="*/ 5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3DEC-C746-40F0-846A-55F9A0F2DD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437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1B99B-39A9-4E04-9F17-3BE198B05D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017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1839B-0926-4466-A01A-D145B7D282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89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6F83-946E-4C46-AC25-7ADD8CF32E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21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5371-3018-4656-A7F7-2B5A7B610A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60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B2CB-8132-45E6-BEAC-991AC2EE95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97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D7BC1-B0AD-4F1B-BB27-D76B892A21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117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4CDD-9D1F-4CBC-B146-322467AB30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633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3D078-524C-4931-A557-BFFD02CDC0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028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C2FB-543A-475B-B639-30E38B7E34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521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3E5D6-DE5C-4606-8866-53A3079B5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09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548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548 w 6027"/>
                <a:gd name="T7" fmla="*/ 0 h 2296"/>
                <a:gd name="T8" fmla="*/ 2548 w 6027"/>
                <a:gd name="T9" fmla="*/ 1 h 2296"/>
                <a:gd name="T10" fmla="*/ 2548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50 h 353"/>
                  <a:gd name="T4" fmla="*/ 24 w 186"/>
                  <a:gd name="T5" fmla="*/ 258 h 353"/>
                  <a:gd name="T6" fmla="*/ 18 w 186"/>
                  <a:gd name="T7" fmla="*/ 557 h 353"/>
                  <a:gd name="T8" fmla="*/ 42 w 186"/>
                  <a:gd name="T9" fmla="*/ 967 h 353"/>
                  <a:gd name="T10" fmla="*/ 48 w 186"/>
                  <a:gd name="T11" fmla="*/ 1369 h 353"/>
                  <a:gd name="T12" fmla="*/ 0 w 186"/>
                  <a:gd name="T13" fmla="*/ 2991 h 353"/>
                  <a:gd name="T14" fmla="*/ 54 w 186"/>
                  <a:gd name="T15" fmla="*/ 1979 h 353"/>
                  <a:gd name="T16" fmla="*/ 84 w 186"/>
                  <a:gd name="T17" fmla="*/ 1827 h 353"/>
                  <a:gd name="T18" fmla="*/ 126 w 186"/>
                  <a:gd name="T19" fmla="*/ 1071 h 353"/>
                  <a:gd name="T20" fmla="*/ 144 w 186"/>
                  <a:gd name="T21" fmla="*/ 1013 h 353"/>
                  <a:gd name="T22" fmla="*/ 144 w 186"/>
                  <a:gd name="T23" fmla="*/ 764 h 353"/>
                  <a:gd name="T24" fmla="*/ 186 w 186"/>
                  <a:gd name="T25" fmla="*/ 557 h 353"/>
                  <a:gd name="T26" fmla="*/ 162 w 186"/>
                  <a:gd name="T27" fmla="*/ 506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54 h 66"/>
                  <a:gd name="T8" fmla="*/ 6 w 155"/>
                  <a:gd name="T9" fmla="*/ 155 h 66"/>
                  <a:gd name="T10" fmla="*/ 0 w 155"/>
                  <a:gd name="T11" fmla="*/ 212 h 66"/>
                  <a:gd name="T12" fmla="*/ 78 w 155"/>
                  <a:gd name="T13" fmla="*/ 521 h 66"/>
                  <a:gd name="T14" fmla="*/ 96 w 155"/>
                  <a:gd name="T15" fmla="*/ 367 h 66"/>
                  <a:gd name="T16" fmla="*/ 155 w 155"/>
                  <a:gd name="T17" fmla="*/ 580 h 66"/>
                  <a:gd name="T18" fmla="*/ 126 w 155"/>
                  <a:gd name="T19" fmla="*/ 212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43 h 72"/>
                  <a:gd name="T2" fmla="*/ 0 w 42"/>
                  <a:gd name="T3" fmla="*/ 178 h 72"/>
                  <a:gd name="T4" fmla="*/ 12 w 42"/>
                  <a:gd name="T5" fmla="*/ 60 h 72"/>
                  <a:gd name="T6" fmla="*/ 0 w 42"/>
                  <a:gd name="T7" fmla="*/ 60 h 72"/>
                  <a:gd name="T8" fmla="*/ 12 w 42"/>
                  <a:gd name="T9" fmla="*/ 60 h 72"/>
                  <a:gd name="T10" fmla="*/ 24 w 42"/>
                  <a:gd name="T11" fmla="*/ 60 h 72"/>
                  <a:gd name="T12" fmla="*/ 36 w 42"/>
                  <a:gd name="T13" fmla="*/ 60 h 72"/>
                  <a:gd name="T14" fmla="*/ 42 w 42"/>
                  <a:gd name="T15" fmla="*/ 0 h 72"/>
                  <a:gd name="T16" fmla="*/ 30 w 42"/>
                  <a:gd name="T17" fmla="*/ 178 h 72"/>
                  <a:gd name="T18" fmla="*/ 42 w 42"/>
                  <a:gd name="T19" fmla="*/ 458 h 72"/>
                  <a:gd name="T20" fmla="*/ 12 w 42"/>
                  <a:gd name="T21" fmla="*/ 671 h 72"/>
                  <a:gd name="T22" fmla="*/ 6 w 42"/>
                  <a:gd name="T23" fmla="*/ 343 h 72"/>
                  <a:gd name="T24" fmla="*/ 6 w 42"/>
                  <a:gd name="T25" fmla="*/ 34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9 h 287"/>
                <a:gd name="T4" fmla="*/ 66 w 365"/>
                <a:gd name="T5" fmla="*/ 146 h 287"/>
                <a:gd name="T6" fmla="*/ 143 w 365"/>
                <a:gd name="T7" fmla="*/ 237 h 287"/>
                <a:gd name="T8" fmla="*/ 191 w 365"/>
                <a:gd name="T9" fmla="*/ 219 h 287"/>
                <a:gd name="T10" fmla="*/ 341 w 365"/>
                <a:gd name="T11" fmla="*/ 373 h 287"/>
                <a:gd name="T12" fmla="*/ 305 w 365"/>
                <a:gd name="T13" fmla="*/ 228 h 287"/>
                <a:gd name="T14" fmla="*/ 365 w 365"/>
                <a:gd name="T15" fmla="*/ 170 h 287"/>
                <a:gd name="T16" fmla="*/ 359 w 365"/>
                <a:gd name="T17" fmla="*/ 164 h 287"/>
                <a:gd name="T18" fmla="*/ 335 w 365"/>
                <a:gd name="T19" fmla="*/ 152 h 287"/>
                <a:gd name="T20" fmla="*/ 299 w 365"/>
                <a:gd name="T21" fmla="*/ 110 h 287"/>
                <a:gd name="T22" fmla="*/ 257 w 365"/>
                <a:gd name="T23" fmla="*/ 91 h 287"/>
                <a:gd name="T24" fmla="*/ 215 w 365"/>
                <a:gd name="T25" fmla="*/ 73 h 287"/>
                <a:gd name="T26" fmla="*/ 173 w 365"/>
                <a:gd name="T27" fmla="*/ 5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9 h 60"/>
                <a:gd name="T16" fmla="*/ 65 w 71"/>
                <a:gd name="T17" fmla="*/ 61 h 60"/>
                <a:gd name="T18" fmla="*/ 71 w 71"/>
                <a:gd name="T19" fmla="*/ 73 h 60"/>
                <a:gd name="T20" fmla="*/ 71 w 71"/>
                <a:gd name="T21" fmla="*/ 79 h 60"/>
                <a:gd name="T22" fmla="*/ 59 w 71"/>
                <a:gd name="T23" fmla="*/ 73 h 60"/>
                <a:gd name="T24" fmla="*/ 47 w 71"/>
                <a:gd name="T25" fmla="*/ 61 h 60"/>
                <a:gd name="T26" fmla="*/ 23 w 71"/>
                <a:gd name="T27" fmla="*/ 49 h 60"/>
                <a:gd name="T28" fmla="*/ 23 w 71"/>
                <a:gd name="T29" fmla="*/ 55 h 60"/>
                <a:gd name="T30" fmla="*/ 18 w 71"/>
                <a:gd name="T31" fmla="*/ 61 h 60"/>
                <a:gd name="T32" fmla="*/ 12 w 71"/>
                <a:gd name="T33" fmla="*/ 67 h 60"/>
                <a:gd name="T34" fmla="*/ 6 w 71"/>
                <a:gd name="T35" fmla="*/ 67 h 60"/>
                <a:gd name="T36" fmla="*/ 6 w 71"/>
                <a:gd name="T37" fmla="*/ 67 h 60"/>
                <a:gd name="T38" fmla="*/ 6 w 71"/>
                <a:gd name="T39" fmla="*/ 5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3 h 162"/>
                <a:gd name="T10" fmla="*/ 96 w 161"/>
                <a:gd name="T11" fmla="*/ 79 h 162"/>
                <a:gd name="T12" fmla="*/ 102 w 161"/>
                <a:gd name="T13" fmla="*/ 91 h 162"/>
                <a:gd name="T14" fmla="*/ 108 w 161"/>
                <a:gd name="T15" fmla="*/ 103 h 162"/>
                <a:gd name="T16" fmla="*/ 120 w 161"/>
                <a:gd name="T17" fmla="*/ 115 h 162"/>
                <a:gd name="T18" fmla="*/ 143 w 161"/>
                <a:gd name="T19" fmla="*/ 144 h 162"/>
                <a:gd name="T20" fmla="*/ 155 w 161"/>
                <a:gd name="T21" fmla="*/ 176 h 162"/>
                <a:gd name="T22" fmla="*/ 161 w 161"/>
                <a:gd name="T23" fmla="*/ 194 h 162"/>
                <a:gd name="T24" fmla="*/ 161 w 161"/>
                <a:gd name="T25" fmla="*/ 200 h 162"/>
                <a:gd name="T26" fmla="*/ 96 w 161"/>
                <a:gd name="T27" fmla="*/ 121 h 162"/>
                <a:gd name="T28" fmla="*/ 30 w 161"/>
                <a:gd name="T29" fmla="*/ 7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9 h 60"/>
                <a:gd name="T4" fmla="*/ 41 w 59"/>
                <a:gd name="T5" fmla="*/ 55 h 60"/>
                <a:gd name="T6" fmla="*/ 47 w 59"/>
                <a:gd name="T7" fmla="*/ 61 h 60"/>
                <a:gd name="T8" fmla="*/ 53 w 59"/>
                <a:gd name="T9" fmla="*/ 73 h 60"/>
                <a:gd name="T10" fmla="*/ 53 w 59"/>
                <a:gd name="T11" fmla="*/ 79 h 60"/>
                <a:gd name="T12" fmla="*/ 47 w 59"/>
                <a:gd name="T13" fmla="*/ 73 h 60"/>
                <a:gd name="T14" fmla="*/ 35 w 59"/>
                <a:gd name="T15" fmla="*/ 67 h 60"/>
                <a:gd name="T16" fmla="*/ 23 w 59"/>
                <a:gd name="T17" fmla="*/ 55 h 60"/>
                <a:gd name="T18" fmla="*/ 17 w 59"/>
                <a:gd name="T19" fmla="*/ 4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5 h 204"/>
                <a:gd name="T2" fmla="*/ 245 w 245"/>
                <a:gd name="T3" fmla="*/ 61 h 204"/>
                <a:gd name="T4" fmla="*/ 209 w 245"/>
                <a:gd name="T5" fmla="*/ 104 h 204"/>
                <a:gd name="T6" fmla="*/ 143 w 245"/>
                <a:gd name="T7" fmla="*/ 170 h 204"/>
                <a:gd name="T8" fmla="*/ 167 w 245"/>
                <a:gd name="T9" fmla="*/ 206 h 204"/>
                <a:gd name="T10" fmla="*/ 179 w 245"/>
                <a:gd name="T11" fmla="*/ 268 h 204"/>
                <a:gd name="T12" fmla="*/ 77 w 245"/>
                <a:gd name="T13" fmla="*/ 170 h 204"/>
                <a:gd name="T14" fmla="*/ 47 w 245"/>
                <a:gd name="T15" fmla="*/ 104 h 204"/>
                <a:gd name="T16" fmla="*/ 89 w 245"/>
                <a:gd name="T17" fmla="*/ 85 h 204"/>
                <a:gd name="T18" fmla="*/ 59 w 245"/>
                <a:gd name="T19" fmla="*/ 5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5 h 204"/>
                <a:gd name="T50" fmla="*/ 233 w 245"/>
                <a:gd name="T51" fmla="*/ 5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789D285-1641-45CC-A1CF-1EA273A6A6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altLang="en-US" dirty="0"/>
            </a:br>
            <a:r>
              <a:rPr lang="en-US" altLang="en-US" dirty="0"/>
              <a:t>bb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49213" y="0"/>
            <a:ext cx="9242425" cy="6943725"/>
          </a:xfrm>
          <a:prstGeom prst="rect">
            <a:avLst/>
          </a:prstGeom>
          <a:solidFill>
            <a:srgbClr val="00000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8675688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 Black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5A021-7FE2-E7E0-2B91-00DAFD137973}"/>
              </a:ext>
            </a:extLst>
          </p:cNvPr>
          <p:cNvSpPr txBox="1"/>
          <p:nvPr/>
        </p:nvSpPr>
        <p:spPr>
          <a:xfrm>
            <a:off x="899592" y="708007"/>
            <a:ext cx="727280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following Bible presentation is based on notes and illustrations by the 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Rev L G Stapleton</a:t>
            </a:r>
          </a:p>
          <a:p>
            <a:pPr algn="ctr">
              <a:defRPr/>
            </a:pP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picture of the Tabernacle is taken from the CANDLE BOOKS – ‘Essential Bible Reference Series’ – ‘The Tabernacle’ by Tim </a:t>
            </a:r>
            <a:r>
              <a:rPr lang="en-GB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Dowley</a:t>
            </a:r>
            <a:r>
              <a:rPr lang="en-GB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- permission applied for.</a:t>
            </a:r>
          </a:p>
          <a:p>
            <a:pPr algn="ctr">
              <a:defRPr/>
            </a:pP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Compiled by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Mark Stapleton</a:t>
            </a:r>
          </a:p>
          <a:p>
            <a:pPr algn="ctr">
              <a:defRPr/>
            </a:pP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©Mark Stapleton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3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5400" b="1" dirty="0">
                <a:solidFill>
                  <a:srgbClr val="92D050"/>
                </a:solidFill>
              </a:rPr>
              <a:t>The way through</a:t>
            </a:r>
            <a:endParaRPr lang="en-GB" sz="5400" dirty="0">
              <a:solidFill>
                <a:srgbClr val="92D050"/>
              </a:solidFill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8575675" y="6342063"/>
            <a:ext cx="458788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 Black" pitchFamily="34" charset="0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479994"/>
            <a:ext cx="56299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their new life, the people of Israel were to experience fellowship with God at the  Tabernacle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08424" y="1482437"/>
            <a:ext cx="3096645" cy="16467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flipH="1">
            <a:off x="5708424" y="3687690"/>
            <a:ext cx="3096645" cy="16467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0800">
            <a:solidFill>
              <a:srgbClr val="B42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46365" y="1274741"/>
            <a:ext cx="5015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gave them the </a:t>
            </a:r>
          </a:p>
          <a:p>
            <a:pPr marL="0" indent="0" algn="ctr">
              <a:buFontTx/>
              <a:buNone/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Commandments </a:t>
            </a:r>
          </a:p>
          <a:p>
            <a:pPr marL="0" indent="0" algn="ctr">
              <a:buFontTx/>
              <a:buNone/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obey</a:t>
            </a:r>
          </a:p>
          <a:p>
            <a:endParaRPr lang="en-GB" sz="3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14" grpId="0" animBg="1"/>
      <p:bldP spid="10" grpId="0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53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5400" b="1" dirty="0">
                <a:solidFill>
                  <a:srgbClr val="92D050"/>
                </a:solidFill>
              </a:rPr>
              <a:t>The way through</a:t>
            </a:r>
            <a:endParaRPr lang="en-GB" sz="5400" dirty="0">
              <a:solidFill>
                <a:srgbClr val="92D050"/>
              </a:solidFill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575675" y="6342063"/>
            <a:ext cx="458788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 Black" pitchFamily="34" charset="0"/>
              </a:rPr>
              <a:t>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5298" y="444812"/>
            <a:ext cx="1368152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3000" dirty="0">
                <a:solidFill>
                  <a:srgbClr val="C00000"/>
                </a:solidFill>
                <a:latin typeface="Arial Black"/>
              </a:rPr>
              <a:t>†</a:t>
            </a:r>
            <a:endParaRPr lang="en-GB" sz="330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278" y="5652716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11 vs.15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985825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BOOK OF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WAY OUT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EGYPT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8675688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 Black" pitchFamily="34" charset="0"/>
              </a:rPr>
              <a:t>2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2" y="207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br>
              <a:rPr lang="en-GB" alt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GB" alt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GB" alt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GB" alt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GB" alt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GB" alt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-GB" alt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GB" altLang="en-US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3552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EXODUS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events of the book: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8675688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 Black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080654"/>
            <a:ext cx="2535382" cy="1690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200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slavery of the people of Israel in Egypt.</a:t>
            </a:r>
          </a:p>
          <a:p>
            <a:pPr algn="ctr">
              <a:defRPr/>
            </a:pPr>
            <a:r>
              <a:rPr lang="en-GB" altLang="en-US" sz="200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(Chapter 1)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158838"/>
            <a:ext cx="2535382" cy="1690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200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Passover meal (Chapter 12) and the Exodus from Egypt (Chapters 13-14)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5091" y="3158837"/>
            <a:ext cx="2535382" cy="1690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200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gives the Ten Commandments to Moses. </a:t>
            </a:r>
          </a:p>
          <a:p>
            <a:pPr algn="ctr">
              <a:defRPr/>
            </a:pPr>
            <a:r>
              <a:rPr lang="en-GB" altLang="en-US" sz="200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(Chapter 20)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5091" y="1080654"/>
            <a:ext cx="2535382" cy="1690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200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appoints Moses as leader of the people (Chapter 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5839" y="1080654"/>
            <a:ext cx="2535382" cy="1690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200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ten plagues against Pharaoh (Chapters 7 – 11)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9693" y="3158837"/>
            <a:ext cx="2535382" cy="1690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195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 most of the life of Moses (120 yrs.) – the God-given leader for the </a:t>
            </a:r>
          </a:p>
          <a:p>
            <a:pPr algn="ctr">
              <a:defRPr/>
            </a:pPr>
            <a:r>
              <a:rPr lang="en-GB" altLang="en-US" sz="195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OUT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4509" y="5098472"/>
            <a:ext cx="6927273" cy="118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sz="200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record of the plans and building of the Tabernacle</a:t>
            </a:r>
          </a:p>
          <a:p>
            <a:pPr algn="ctr">
              <a:defRPr/>
            </a:pPr>
            <a:r>
              <a:rPr lang="en-GB" altLang="en-US" sz="200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(Chapters 25 – 40)</a:t>
            </a:r>
          </a:p>
        </p:txBody>
      </p:sp>
    </p:spTree>
    <p:extLst>
      <p:ext uri="{BB962C8B-B14F-4D97-AF65-F5344CB8AC3E}">
        <p14:creationId xmlns:p14="http://schemas.microsoft.com/office/powerpoint/2010/main" val="31121079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700"/>
            <a:ext cx="9144000" cy="1745672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C000"/>
                </a:solidFill>
              </a:rPr>
              <a:t>The words of Moses could be written over the whole book: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00880"/>
            <a:ext cx="9144000" cy="2836141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 brought us out … that He might bring us in.”</a:t>
            </a:r>
          </a:p>
          <a:p>
            <a:pPr marL="0" indent="0" algn="ctr">
              <a:buFontTx/>
              <a:buNone/>
              <a:defRPr/>
            </a:pPr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6 vs.23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8675688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 Black" pitchFamily="34" charset="0"/>
              </a:rPr>
              <a:t>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0" y="271463"/>
            <a:ext cx="9143999" cy="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out of:-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457763" y="1350963"/>
            <a:ext cx="6211887" cy="13287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foreign country</a:t>
            </a:r>
          </a:p>
        </p:txBody>
      </p:sp>
      <p:sp>
        <p:nvSpPr>
          <p:cNvPr id="32" name="Left Arrow 31"/>
          <p:cNvSpPr/>
          <p:nvPr/>
        </p:nvSpPr>
        <p:spPr>
          <a:xfrm>
            <a:off x="1457763" y="3014663"/>
            <a:ext cx="6211887" cy="13287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condition of slavery</a:t>
            </a:r>
          </a:p>
        </p:txBody>
      </p:sp>
      <p:sp>
        <p:nvSpPr>
          <p:cNvPr id="33" name="Left Arrow 32"/>
          <p:cNvSpPr/>
          <p:nvPr/>
        </p:nvSpPr>
        <p:spPr>
          <a:xfrm>
            <a:off x="1443908" y="4729163"/>
            <a:ext cx="6211887" cy="13287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place of death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75688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 Black" pitchFamily="34" charset="0"/>
              </a:rPr>
              <a:t>5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 b="1" dirty="0">
                <a:solidFill>
                  <a:srgbClr val="92D050"/>
                </a:solidFill>
              </a:rPr>
              <a:t>The way into:-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32138"/>
            <a:ext cx="9143999" cy="168751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purpose for Israel was to bring them into a fruitful place. It was to be their own possession.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335088" y="1446213"/>
            <a:ext cx="6450012" cy="147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land of Canaan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8675688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 Black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2673" y="4973778"/>
            <a:ext cx="2798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Colossians 1 vs.13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 b="1" dirty="0">
                <a:solidFill>
                  <a:srgbClr val="92D050"/>
                </a:solidFill>
              </a:rPr>
              <a:t>The way into:-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2977295"/>
            <a:ext cx="7994650" cy="23098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purpose for Israel was that they should have liberty. They were to be a free people, a nation in their own right.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392488" y="1380988"/>
            <a:ext cx="2335212" cy="1471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Liberty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8675688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 Black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6435" y="5444832"/>
            <a:ext cx="314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8 vs.36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113" y="3368710"/>
            <a:ext cx="9144001" cy="132799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purpose for Israel was that they should come into a new life.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13223" y="1335388"/>
            <a:ext cx="3082925" cy="147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life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5400" b="1" dirty="0">
                <a:solidFill>
                  <a:srgbClr val="92D050"/>
                </a:solidFill>
              </a:rPr>
              <a:t>The way into:-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8675688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 Black" pitchFamily="34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5004" y="4821382"/>
            <a:ext cx="517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Hebrews 2 vs.14-15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2266" t="1617" r="961" b="2890"/>
          <a:stretch>
            <a:fillRect/>
          </a:stretch>
        </p:blipFill>
        <p:spPr bwMode="auto">
          <a:xfrm>
            <a:off x="3458595" y="1731825"/>
            <a:ext cx="2221722" cy="3075703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530"/>
            <a:ext cx="9144000" cy="812295"/>
          </a:xfrm>
        </p:spPr>
        <p:txBody>
          <a:bodyPr/>
          <a:lstStyle/>
          <a:p>
            <a:pPr marL="0" lvl="1" indent="0" algn="ctr">
              <a:buClr>
                <a:schemeClr val="tx2"/>
              </a:buClr>
              <a:buNone/>
              <a:defRPr/>
            </a:pPr>
            <a:r>
              <a:rPr lang="en-GB" sz="4000" b="1" dirty="0">
                <a:solidFill>
                  <a:srgbClr val="FF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Passover - Exodus 12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675688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latin typeface="Arial Black" pitchFamily="34" charset="0"/>
              </a:rPr>
              <a:t>9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868170"/>
            <a:ext cx="91440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E3E3FF"/>
              </a:buClr>
              <a:defRPr/>
            </a:pPr>
            <a:r>
              <a:rPr lang="en-GB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Everyone who left Egypt had to pass </a:t>
            </a:r>
          </a:p>
          <a:p>
            <a:pPr lvl="0" algn="ctr" eaLnBrk="0" hangingPunct="0">
              <a:spcBef>
                <a:spcPct val="20000"/>
              </a:spcBef>
              <a:buClr>
                <a:srgbClr val="E3E3FF"/>
              </a:buClr>
              <a:defRPr/>
            </a:pPr>
            <a:r>
              <a:rPr lang="en-GB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through the blood.</a:t>
            </a:r>
            <a:endParaRPr lang="en-GB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53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5400" b="1" dirty="0">
                <a:solidFill>
                  <a:srgbClr val="92D050"/>
                </a:solidFill>
              </a:rPr>
              <a:t>The way through</a:t>
            </a:r>
            <a:endParaRPr lang="en-GB" sz="5400" dirty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1653" y="6083640"/>
            <a:ext cx="462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Corinthians 5 vs.7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1662</TotalTime>
  <Words>448</Words>
  <Application>Microsoft Office PowerPoint</Application>
  <PresentationFormat>On-screen Show (4:3)</PresentationFormat>
  <Paragraphs>78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MV Boli</vt:lpstr>
      <vt:lpstr>Mountain Top</vt:lpstr>
      <vt:lpstr> bb</vt:lpstr>
      <vt:lpstr>       </vt:lpstr>
      <vt:lpstr>The main events of the book:</vt:lpstr>
      <vt:lpstr>The words of Moses could be written over the whole book: </vt:lpstr>
      <vt:lpstr>PowerPoint Presentation</vt:lpstr>
      <vt:lpstr>The way into:-</vt:lpstr>
      <vt:lpstr>The way into:-</vt:lpstr>
      <vt:lpstr>The way into:-</vt:lpstr>
      <vt:lpstr>The way through</vt:lpstr>
      <vt:lpstr>The way through</vt:lpstr>
      <vt:lpstr>The way through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Helsby</dc:creator>
  <cp:lastModifiedBy>Mark Stapleton</cp:lastModifiedBy>
  <cp:revision>106</cp:revision>
  <dcterms:created xsi:type="dcterms:W3CDTF">2005-08-31T10:35:52Z</dcterms:created>
  <dcterms:modified xsi:type="dcterms:W3CDTF">2024-04-27T08:30:34Z</dcterms:modified>
</cp:coreProperties>
</file>