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2"/>
  </p:notesMasterIdLst>
  <p:sldIdLst>
    <p:sldId id="269" r:id="rId2"/>
    <p:sldId id="281" r:id="rId3"/>
    <p:sldId id="284" r:id="rId4"/>
    <p:sldId id="283" r:id="rId5"/>
    <p:sldId id="257" r:id="rId6"/>
    <p:sldId id="282" r:id="rId7"/>
    <p:sldId id="263" r:id="rId8"/>
    <p:sldId id="265" r:id="rId9"/>
    <p:sldId id="267" r:id="rId10"/>
    <p:sldId id="271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600" kern="1200">
        <a:solidFill>
          <a:srgbClr val="FFFF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rgbClr val="FFFF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rgbClr val="FFFF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rgbClr val="FFFF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rgbClr val="FFFF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600" kern="1200">
        <a:solidFill>
          <a:srgbClr val="FFFF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600" kern="1200">
        <a:solidFill>
          <a:srgbClr val="FFFF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600" kern="1200">
        <a:solidFill>
          <a:srgbClr val="FFFF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600" kern="1200">
        <a:solidFill>
          <a:srgbClr val="FFFF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791"/>
    <a:srgbClr val="000000"/>
    <a:srgbClr val="FFFF66"/>
    <a:srgbClr val="00FF00"/>
    <a:srgbClr val="FFCC00"/>
    <a:srgbClr val="E0A920"/>
    <a:srgbClr val="F9F9F9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86" autoAdjust="0"/>
  </p:normalViewPr>
  <p:slideViewPr>
    <p:cSldViewPr>
      <p:cViewPr varScale="1">
        <p:scale>
          <a:sx n="46" d="100"/>
          <a:sy n="46" d="100"/>
        </p:scale>
        <p:origin x="-7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FA396E5-6D0F-4FE5-A908-79CD7B99C6BA}" type="datetimeFigureOut">
              <a:rPr lang="en-GB"/>
              <a:pPr>
                <a:defRPr/>
              </a:pPr>
              <a:t>12/04/2018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3496BDCE-2780-410D-908F-E0A786486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80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6BDCE-2780-410D-908F-E0A786486F6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3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30F56E-E340-416E-AD3E-5FFA4EE17F6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53FF-BD85-49B0-8BAC-717B702DF3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5136006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8B38-A7E0-4D9F-9D74-E30D24F272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332018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16B0-81C9-45B0-835C-90C0171ED3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0244029"/>
      </p:ext>
    </p:extLst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4667D-C11F-481E-9C7F-C44DC1B6F9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939956"/>
      </p:ext>
    </p:extLst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8731-284F-4399-8F71-E439D837FD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2986580"/>
      </p:ext>
    </p:extLst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D75F0-4BB7-45CA-B757-EFEFE40362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510292"/>
      </p:ext>
    </p:extLst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135FE-90B6-46C7-93CA-3D6179A204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7746141"/>
      </p:ext>
    </p:extLst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5BB82-F397-4D0E-9645-C902660A88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5869338"/>
      </p:ext>
    </p:extLst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8A3F-98E6-4EF5-B155-3C8D6DC01B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458933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59379-FC92-4A47-A4C2-8F7A4D546D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7222882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522E0-A7BA-454F-B828-CEB3193496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6133513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C3205C7-CFE7-4AA3-AD72-87478CB5D4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>
    <p:zoom dir="in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3" Type="http://schemas.openxmlformats.org/officeDocument/2006/relationships/image" Target="../media/image2.jpeg"/><Relationship Id="rId21" Type="http://schemas.openxmlformats.org/officeDocument/2006/relationships/image" Target="../media/image19.jpe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wmf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3.jpeg"/><Relationship Id="rId15" Type="http://schemas.openxmlformats.org/officeDocument/2006/relationships/image" Target="../media/image14.wmf"/><Relationship Id="rId23" Type="http://schemas.openxmlformats.org/officeDocument/2006/relationships/image" Target="../media/image22.png"/><Relationship Id="rId10" Type="http://schemas.openxmlformats.org/officeDocument/2006/relationships/image" Target="../media/image9.wmf"/><Relationship Id="rId19" Type="http://schemas.openxmlformats.org/officeDocument/2006/relationships/image" Target="../media/image18.wmf"/><Relationship Id="rId4" Type="http://schemas.openxmlformats.org/officeDocument/2006/relationships/image" Target="../media/image4.wmf"/><Relationship Id="rId9" Type="http://schemas.openxmlformats.org/officeDocument/2006/relationships/image" Target="../media/image8.wmf"/><Relationship Id="rId14" Type="http://schemas.openxmlformats.org/officeDocument/2006/relationships/image" Target="../media/image13.wmf"/><Relationship Id="rId22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3" Type="http://schemas.openxmlformats.org/officeDocument/2006/relationships/image" Target="../media/image3.jpeg"/><Relationship Id="rId21" Type="http://schemas.openxmlformats.org/officeDocument/2006/relationships/image" Target="../media/image21.gi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" Type="http://schemas.openxmlformats.org/officeDocument/2006/relationships/image" Target="../media/image2.jpeg"/><Relationship Id="rId16" Type="http://schemas.openxmlformats.org/officeDocument/2006/relationships/image" Target="../media/image16.wmf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19" Type="http://schemas.openxmlformats.org/officeDocument/2006/relationships/image" Target="../media/image19.jpeg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55650" y="1196975"/>
            <a:ext cx="7772400" cy="3671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  <a:t>The following Biblical presentation is based on notes and illustrations by the Rev L G Stapleton</a:t>
            </a:r>
            <a:br>
              <a:rPr lang="en-US" altLang="en-US" sz="36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</a:br>
            <a:r>
              <a:rPr lang="en-US" altLang="en-US" b="1" dirty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  <a:t/>
            </a:r>
            <a:br>
              <a:rPr lang="en-US" altLang="en-US" b="1" dirty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  <a:t>compiled by </a:t>
            </a:r>
            <a:br>
              <a:rPr lang="en-US" altLang="en-US" sz="36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  <a:t>Mark Stapleton</a:t>
            </a:r>
            <a:r>
              <a:rPr lang="en-US" altLang="en-US" sz="40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  <a:t/>
            </a:r>
            <a:br>
              <a:rPr lang="en-US" altLang="en-US" sz="40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</a:br>
            <a:r>
              <a:rPr lang="en-US" altLang="en-US" sz="40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  <a:t/>
            </a:r>
            <a:br>
              <a:rPr lang="en-US" altLang="en-US" sz="4000" b="1" dirty="0" smtClean="0">
                <a:solidFill>
                  <a:schemeClr val="tx1"/>
                </a:solidFill>
                <a:effectLst/>
                <a:latin typeface="Freestyle Script" panose="030804020302050B0404" pitchFamily="66" charset="0"/>
              </a:rPr>
            </a:br>
            <a:r>
              <a:rPr lang="en-US" altLang="en-US" sz="1400" b="1" dirty="0">
                <a:solidFill>
                  <a:schemeClr val="tx1"/>
                </a:solidFill>
                <a:effectLst/>
                <a:cs typeface="Arial"/>
              </a:rPr>
              <a:t>© Mark Stapleton </a:t>
            </a:r>
            <a:r>
              <a:rPr lang="en-US" altLang="en-US" sz="1400" b="1" dirty="0" smtClean="0">
                <a:solidFill>
                  <a:schemeClr val="tx1"/>
                </a:solidFill>
                <a:effectLst/>
                <a:cs typeface="Arial"/>
              </a:rPr>
              <a:t>2016</a:t>
            </a:r>
            <a:r>
              <a:rPr lang="en-GB" sz="1800" b="1" dirty="0">
                <a:solidFill>
                  <a:schemeClr val="tx1"/>
                </a:solidFill>
                <a:effectLst/>
              </a:rPr>
              <a:t/>
            </a:r>
            <a:br>
              <a:rPr lang="en-GB" sz="1800" b="1" dirty="0">
                <a:solidFill>
                  <a:schemeClr val="tx1"/>
                </a:solidFill>
                <a:effectLst/>
              </a:rPr>
            </a:br>
            <a:r>
              <a:rPr lang="en-US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eestyle Script" panose="030804020302050B0404" pitchFamily="66" charset="0"/>
              </a:rPr>
              <a:t/>
            </a:r>
            <a:br>
              <a:rPr lang="en-US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eestyle Script" panose="030804020302050B0404" pitchFamily="66" charset="0"/>
              </a:rPr>
            </a:br>
            <a:endParaRPr lang="en-US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reestyle Script" panose="030804020302050B04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PORTHLEVEN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4753" r="38666" b="41753"/>
          <a:stretch>
            <a:fillRect/>
          </a:stretch>
        </p:blipFill>
        <p:spPr bwMode="auto">
          <a:xfrm>
            <a:off x="0" y="908050"/>
            <a:ext cx="9144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8" name="Picture 14" descr="AN0115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6508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CLOUDS - 1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8100"/>
            <a:ext cx="9180513" cy="689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0" name="Picture 16" descr="AN02380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068638"/>
            <a:ext cx="666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1" name="Picture 17" descr="AN02387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5400"/>
            <a:ext cx="889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2" name="Picture 18" descr="AN02097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682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3" name="Picture 19" descr="AN01327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3429000"/>
            <a:ext cx="43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4" name="Picture 20" descr="AN02375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41663"/>
            <a:ext cx="730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5" name="Picture 21" descr="AN01310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13100"/>
            <a:ext cx="9937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6" name="Picture 22" descr="AN02525_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52738"/>
            <a:ext cx="6477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7" name="Picture 23" descr="AN02543_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17399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8" name="Picture 24" descr="AN02328_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138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9" name="Picture 25" descr="AN02321_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23399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0" name="Picture 26" descr="AN02337_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341438"/>
            <a:ext cx="15478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1" name="Picture 27" descr="AN02322_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84" y="549275"/>
            <a:ext cx="15605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2" name="Picture 28" descr="AN02609_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7969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4" name="Picture 30" descr="AN02513_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16113"/>
            <a:ext cx="889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5129213"/>
            <a:ext cx="1476375" cy="172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128290" y="5130800"/>
            <a:ext cx="1531938" cy="172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404516" y="5157788"/>
            <a:ext cx="1511300" cy="17002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0" b="43768"/>
          <a:stretch>
            <a:fillRect/>
          </a:stretch>
        </p:blipFill>
        <p:spPr bwMode="auto">
          <a:xfrm>
            <a:off x="2928938" y="5170488"/>
            <a:ext cx="31146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C:\Users\Mark\Pictures\My Pictures\TRANSFERS\2014-05-10\003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b="22501"/>
          <a:stretch>
            <a:fillRect/>
          </a:stretch>
        </p:blipFill>
        <p:spPr bwMode="auto">
          <a:xfrm>
            <a:off x="6043613" y="5167313"/>
            <a:ext cx="310038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1979613" y="4076700"/>
            <a:ext cx="358775" cy="865188"/>
          </a:xfrm>
          <a:prstGeom prst="moon">
            <a:avLst>
              <a:gd name="adj" fmla="val 50000"/>
            </a:avLst>
          </a:prstGeom>
          <a:solidFill>
            <a:schemeClr val="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98315" name="Picture 11" descr="J0095743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130675"/>
            <a:ext cx="311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Picture 10" descr="J0095743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2635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6" name="Picture 12" descr="J0095743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2635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363744" y="6361113"/>
            <a:ext cx="600869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10</a:t>
            </a:r>
            <a:endParaRPr lang="en-GB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-107950" y="4022725"/>
            <a:ext cx="4679950" cy="1144588"/>
            <a:chOff x="-3737641" y="2470680"/>
            <a:chExt cx="4680000" cy="1143992"/>
          </a:xfrm>
        </p:grpSpPr>
        <p:sp>
          <p:nvSpPr>
            <p:cNvPr id="42" name="Rectangle 41"/>
            <p:cNvSpPr/>
            <p:nvPr/>
          </p:nvSpPr>
          <p:spPr bwMode="auto">
            <a:xfrm>
              <a:off x="-3737641" y="2470680"/>
              <a:ext cx="4680000" cy="11439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78" name="Picture 15" descr="J0095743"/>
            <p:cNvPicPr>
              <a:picLocks noChangeAspect="1" noChangeArrowheads="1" noCrop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44824" y="2611438"/>
              <a:ext cx="263525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Picture 19" descr="J0095743"/>
            <p:cNvPicPr>
              <a:picLocks noChangeAspect="1" noChangeArrowheads="1" noCrop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7525" y="2636838"/>
              <a:ext cx="3111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0" name="Picture 20" descr="J0095743"/>
            <p:cNvPicPr>
              <a:picLocks noChangeAspect="1" noChangeArrowheads="1" noCrop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7445" y="3157538"/>
              <a:ext cx="263525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AutoShape 21"/>
            <p:cNvSpPr>
              <a:spLocks noChangeArrowheads="1"/>
            </p:cNvSpPr>
            <p:nvPr/>
          </p:nvSpPr>
          <p:spPr bwMode="auto">
            <a:xfrm>
              <a:off x="-810260" y="2588094"/>
              <a:ext cx="358779" cy="864737"/>
            </a:xfrm>
            <a:prstGeom prst="moon">
              <a:avLst>
                <a:gd name="adj" fmla="val 50000"/>
              </a:avLst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2700338" y="-315913"/>
            <a:ext cx="4103687" cy="1874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117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9792" y="-1271588"/>
            <a:ext cx="3744913" cy="772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†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8" b="23586"/>
          <a:stretch/>
        </p:blipFill>
        <p:spPr>
          <a:xfrm>
            <a:off x="4499991" y="4016322"/>
            <a:ext cx="4644009" cy="11610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-36512" y="-65088"/>
            <a:ext cx="9180513" cy="65563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b="1" dirty="0" smtClean="0">
                <a:solidFill>
                  <a:srgbClr val="EDF7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Redemption </a:t>
            </a:r>
            <a:r>
              <a:rPr lang="en-GB" sz="6000" b="1" dirty="0">
                <a:solidFill>
                  <a:srgbClr val="EDF7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planned </a:t>
            </a:r>
          </a:p>
          <a:p>
            <a:pPr algn="ctr">
              <a:defRPr/>
            </a:pPr>
            <a:r>
              <a:rPr lang="en-GB" sz="6000" b="1" dirty="0">
                <a:solidFill>
                  <a:srgbClr val="EDF7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 Eternity </a:t>
            </a:r>
          </a:p>
          <a:p>
            <a:pPr algn="ctr">
              <a:defRPr/>
            </a:pPr>
            <a:r>
              <a:rPr lang="en-GB" sz="6000" b="1" dirty="0">
                <a:solidFill>
                  <a:srgbClr val="EDF7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Revelation 13 </a:t>
            </a:r>
            <a:r>
              <a:rPr lang="en-GB" sz="6000" b="1" dirty="0" smtClean="0">
                <a:solidFill>
                  <a:srgbClr val="EDF7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v.8</a:t>
            </a:r>
            <a:endParaRPr lang="en-GB" sz="6000" b="1" dirty="0">
              <a:solidFill>
                <a:srgbClr val="EDF7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GB" sz="6000" b="1" dirty="0">
                <a:solidFill>
                  <a:srgbClr val="EDF7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Redemption’s seed developed into the work of Christ on the Cross</a:t>
            </a:r>
          </a:p>
          <a:p>
            <a:pPr algn="ctr">
              <a:defRPr/>
            </a:pPr>
            <a:r>
              <a:rPr lang="en-GB" sz="6000" b="1" dirty="0">
                <a:solidFill>
                  <a:srgbClr val="EDF7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Galatians 3 </a:t>
            </a:r>
            <a:r>
              <a:rPr lang="en-GB" sz="6000" b="1" dirty="0" smtClean="0">
                <a:solidFill>
                  <a:srgbClr val="EDF7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v.13</a:t>
            </a:r>
            <a:endParaRPr lang="en-GB" sz="7200" b="1" dirty="0">
              <a:solidFill>
                <a:srgbClr val="EDF7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98317" grpId="0" animBg="1"/>
      <p:bldP spid="4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0" y="44624"/>
            <a:ext cx="9143999" cy="1107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GENESIS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1989138"/>
            <a:ext cx="3095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book of revelation</a:t>
            </a: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Peter 1 v. 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1803400"/>
            <a:ext cx="30956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 is at the heart of all things</a:t>
            </a: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Genesis 1 v.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" y="3573463"/>
            <a:ext cx="3095625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 is the </a:t>
            </a: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self- existent one</a:t>
            </a:r>
          </a:p>
          <a:p>
            <a:pPr algn="ctr"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525" y="3885034"/>
            <a:ext cx="3095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No-one can finally explain God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4188" y="5229225"/>
            <a:ext cx="3095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 is the only Creator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2" descr="PORTHLEVEN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4753" r="38666" b="41753"/>
          <a:stretch>
            <a:fillRect/>
          </a:stretch>
        </p:blipFill>
        <p:spPr bwMode="auto">
          <a:xfrm>
            <a:off x="0" y="908050"/>
            <a:ext cx="9144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4100" name="Picture 4" descr="CLOUDS - 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54" name="Picture 22" descr="AN0115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6508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57" name="Picture 25" descr="AN0238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068638"/>
            <a:ext cx="666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58" name="Picture 26" descr="AN02387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5400"/>
            <a:ext cx="889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59" name="Picture 27" descr="AN02097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682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61" name="Picture 29" descr="AN01327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3429000"/>
            <a:ext cx="43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60" name="Picture 28" descr="AN02375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41663"/>
            <a:ext cx="730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62" name="Picture 30" descr="AN01310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13100"/>
            <a:ext cx="9937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63" name="Picture 31" descr="AN02525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52738"/>
            <a:ext cx="6477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65" name="Picture 33" descr="AN02543_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17399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66" name="Picture 34" descr="AN02328_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138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67" name="Picture 35" descr="AN02321_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23399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68" name="Picture 36" descr="AN02337_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341438"/>
            <a:ext cx="15478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69" name="Picture 37" descr="AN02322_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549275"/>
            <a:ext cx="15605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70" name="Picture 38" descr="AN02609_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7969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75" name="Text Box 43"/>
          <p:cNvSpPr txBox="1">
            <a:spLocks noChangeArrowheads="1"/>
          </p:cNvSpPr>
          <p:nvPr/>
        </p:nvSpPr>
        <p:spPr bwMode="auto">
          <a:xfrm>
            <a:off x="2483768" y="-315913"/>
            <a:ext cx="4103687" cy="1874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117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MAN</a:t>
            </a:r>
          </a:p>
        </p:txBody>
      </p:sp>
      <p:pic>
        <p:nvPicPr>
          <p:cNvPr id="95276" name="Picture 44" descr="AN02513_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16113"/>
            <a:ext cx="889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638" y="5157788"/>
            <a:ext cx="1474787" cy="1717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3276600" y="4941888"/>
            <a:ext cx="1800225" cy="1439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3074988" y="3836988"/>
            <a:ext cx="1598613" cy="744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495425" y="5141913"/>
            <a:ext cx="1512888" cy="17160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5425" y="5919788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Wingdings"/>
              </a:rPr>
              <a:t>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4500" y="28305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9425" y="1146175"/>
            <a:ext cx="4889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Wingdings"/>
              </a:rPr>
              <a:t>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5602" name="Picture 2" descr="C:\Users\Mark\Pictures\My Pictures\TRANSFERS\2014-05-10\003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b="22501"/>
          <a:stretch>
            <a:fillRect/>
          </a:stretch>
        </p:blipFill>
        <p:spPr bwMode="auto">
          <a:xfrm>
            <a:off x="6043613" y="5167313"/>
            <a:ext cx="310038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341813" y="2913063"/>
            <a:ext cx="4302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Wingdings"/>
              </a:rPr>
              <a:t>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35863" y="5888038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Wingdings"/>
              </a:rPr>
              <a:t>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0" b="43768"/>
          <a:stretch>
            <a:fillRect/>
          </a:stretch>
        </p:blipFill>
        <p:spPr bwMode="auto">
          <a:xfrm>
            <a:off x="3008313" y="5146675"/>
            <a:ext cx="303688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41813" y="5888038"/>
            <a:ext cx="4286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Wingdings"/>
              </a:rPr>
              <a:t>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29663" y="25400"/>
            <a:ext cx="360362" cy="33813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3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6513" y="4005065"/>
            <a:ext cx="4608513" cy="1152000"/>
            <a:chOff x="-3737641" y="2470680"/>
            <a:chExt cx="4680000" cy="1147635"/>
          </a:xfrm>
        </p:grpSpPr>
        <p:sp>
          <p:nvSpPr>
            <p:cNvPr id="5" name="Rectangle 4"/>
            <p:cNvSpPr/>
            <p:nvPr/>
          </p:nvSpPr>
          <p:spPr bwMode="auto">
            <a:xfrm>
              <a:off x="-3737641" y="2470680"/>
              <a:ext cx="4680000" cy="11476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134" name="Picture 15" descr="J0095743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44824" y="2611438"/>
              <a:ext cx="263525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19" descr="J0095743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7525" y="2636838"/>
              <a:ext cx="3111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6" name="Picture 20" descr="J0095743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7445" y="3157538"/>
              <a:ext cx="263525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53" name="AutoShape 21"/>
            <p:cNvSpPr>
              <a:spLocks noChangeArrowheads="1"/>
            </p:cNvSpPr>
            <p:nvPr/>
          </p:nvSpPr>
          <p:spPr bwMode="auto">
            <a:xfrm>
              <a:off x="-810260" y="2588094"/>
              <a:ext cx="358779" cy="864737"/>
            </a:xfrm>
            <a:prstGeom prst="moon">
              <a:avLst>
                <a:gd name="adj" fmla="val 50000"/>
              </a:avLst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8" b="23586"/>
          <a:stretch/>
        </p:blipFill>
        <p:spPr>
          <a:xfrm>
            <a:off x="4535612" y="4005660"/>
            <a:ext cx="4644000" cy="11610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37" name="TextBox 36"/>
          <p:cNvSpPr txBox="1"/>
          <p:nvPr/>
        </p:nvSpPr>
        <p:spPr>
          <a:xfrm>
            <a:off x="4349750" y="411956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Wingdings"/>
              </a:rPr>
              <a:t>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0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72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17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6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7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975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425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87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75" grpId="0" autoUpdateAnimBg="0"/>
      <p:bldP spid="2" grpId="0" animBg="1" autoUpdateAnimBg="0"/>
      <p:bldP spid="34" grpId="0" animBg="1" autoUpdateAnimBg="0"/>
      <p:bldP spid="6" grpId="0" autoUpdateAnimBg="0"/>
      <p:bldP spid="39" grpId="0" autoUpdateAnimBg="0"/>
      <p:bldP spid="40" grpId="0" autoUpdateAnimBg="0"/>
      <p:bldP spid="36" grpId="0" autoUpdateAnimBg="0"/>
      <p:bldP spid="35" grpId="0" autoUpdateAnimBg="0"/>
      <p:bldP spid="3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-12868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DAY</a:t>
            </a:r>
            <a:endParaRPr lang="en-GB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954881"/>
            <a:ext cx="45365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solidFill>
                  <a:srgbClr val="FFFF66"/>
                </a:solidFill>
                <a:sym typeface="Wingdings 2"/>
              </a:rPr>
              <a:t></a:t>
            </a:r>
            <a:endParaRPr lang="en-GB" sz="16600" dirty="0">
              <a:solidFill>
                <a:srgbClr val="FFFF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284984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Then God blessed the seventh day and sanctified it, because in it He rested from all His work which God had created and made. Ch. 2 v. 3</a:t>
            </a:r>
            <a:endParaRPr lang="en-GB" sz="32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332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See also – Exodus 20 v. 8, </a:t>
            </a:r>
          </a:p>
          <a:p>
            <a:pPr algn="ctr"/>
            <a:r>
              <a:rPr lang="en-GB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Isaiah 58 v. 13</a:t>
            </a:r>
            <a:endParaRPr lang="en-GB" sz="32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6416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633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839618"/>
            <a:ext cx="9144000" cy="11096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WORLD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583778"/>
            <a:ext cx="9144000" cy="1189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7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GOD’s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5</a:t>
            </a:r>
          </a:p>
        </p:txBody>
      </p:sp>
      <p:sp>
        <p:nvSpPr>
          <p:cNvPr id="5125" name="AutoShape 32" descr="Image result for clipart the world"/>
          <p:cNvSpPr>
            <a:spLocks noChangeAspect="1" noChangeArrowheads="1"/>
          </p:cNvSpPr>
          <p:nvPr/>
        </p:nvSpPr>
        <p:spPr bwMode="auto">
          <a:xfrm>
            <a:off x="-168275" y="-731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AutoShape 34" descr="Image result for clipart the world"/>
          <p:cNvSpPr>
            <a:spLocks noChangeAspect="1" noChangeArrowheads="1"/>
          </p:cNvSpPr>
          <p:nvPr/>
        </p:nvSpPr>
        <p:spPr bwMode="auto">
          <a:xfrm>
            <a:off x="-15875" y="-579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AutoShape 36" descr="Image result for clipart the world"/>
          <p:cNvSpPr>
            <a:spLocks noChangeAspect="1" noChangeArrowheads="1"/>
          </p:cNvSpPr>
          <p:nvPr/>
        </p:nvSpPr>
        <p:spPr bwMode="auto">
          <a:xfrm>
            <a:off x="136525" y="-427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Oval 2"/>
          <p:cNvSpPr/>
          <p:nvPr/>
        </p:nvSpPr>
        <p:spPr bwMode="auto">
          <a:xfrm>
            <a:off x="-1044624" y="3140968"/>
            <a:ext cx="5112568" cy="28803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6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051720" y="2060848"/>
            <a:ext cx="5040560" cy="259228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6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4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" y="38572"/>
            <a:ext cx="9144000" cy="1107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GENESIS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12875"/>
            <a:ext cx="91440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seed book of the Bible – </a:t>
            </a:r>
          </a:p>
          <a:p>
            <a:pPr algn="ctr"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book of beginnings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450" y="3716338"/>
            <a:ext cx="16557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450" y="3484563"/>
            <a:ext cx="12969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7475" y="5275263"/>
            <a:ext cx="9350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638" y="5013325"/>
            <a:ext cx="23145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Redemption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9216" y="4416990"/>
            <a:ext cx="18002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7688" y="5273675"/>
            <a:ext cx="1828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3388" y="3068638"/>
            <a:ext cx="1511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4413" y="5988050"/>
            <a:ext cx="20875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7250" y="5878513"/>
            <a:ext cx="14112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0250" y="2962275"/>
            <a:ext cx="16557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2894" y="4416990"/>
            <a:ext cx="2364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Sabbath Day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11975" y="3978275"/>
            <a:ext cx="104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Life</a:t>
            </a:r>
            <a:endParaRPr lang="en-GB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7172" name="Picture 4" descr="NEW FOREST MAR 05 -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6381750"/>
            <a:ext cx="9144000" cy="1555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0" y="6092825"/>
            <a:ext cx="91440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54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54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MAN – planted by God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1062037" y="4238625"/>
            <a:ext cx="2124075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GARDEN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3)</a:t>
            </a:r>
            <a:endParaRPr lang="en-GB" altLang="en-US" sz="20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6850664" y="4223544"/>
            <a:ext cx="1910748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FLOOD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7)</a:t>
            </a:r>
            <a:endParaRPr lang="en-GB" altLang="en-US" sz="24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619672" y="2708918"/>
            <a:ext cx="202455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BABEL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11)</a:t>
            </a:r>
            <a:endParaRPr lang="en-GB" altLang="en-US" sz="24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6084168" y="2708919"/>
            <a:ext cx="1979439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SODOM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19)</a:t>
            </a:r>
            <a:endParaRPr lang="en-GB" altLang="en-US" sz="24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159826" y="1268758"/>
            <a:ext cx="2052572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JEW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12)</a:t>
            </a:r>
            <a:endParaRPr lang="en-GB" alt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5652120" y="1268759"/>
            <a:ext cx="2016125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GENTILE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12)</a:t>
            </a:r>
            <a:endParaRPr lang="en-GB" alt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82025" y="6350000"/>
            <a:ext cx="358775" cy="33813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7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  <p:bldP spid="90120" grpId="0"/>
      <p:bldP spid="90121" grpId="0"/>
      <p:bldP spid="90122" grpId="0"/>
      <p:bldP spid="90123" grpId="0"/>
      <p:bldP spid="90124" grpId="0"/>
      <p:bldP spid="90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8196" name="Picture 4" descr="NEW FOREST MAR 05 -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0" y="6381750"/>
            <a:ext cx="9144000" cy="1555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0" y="6092825"/>
            <a:ext cx="91440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54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SIN – planted by Satan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5589302" y="4539714"/>
            <a:ext cx="3348037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DISOBEDIENCE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3)</a:t>
            </a:r>
            <a:endParaRPr lang="en-GB" alt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540804" y="5013325"/>
            <a:ext cx="1835696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LIES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3)</a:t>
            </a:r>
            <a:endParaRPr lang="en-GB" alt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266950" y="4059218"/>
            <a:ext cx="2305050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HATRED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4)</a:t>
            </a:r>
            <a:endParaRPr lang="en-GB" alt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1144996" y="3194973"/>
            <a:ext cx="2627312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MURDER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4)</a:t>
            </a:r>
            <a:endParaRPr lang="en-GB" alt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6316663" y="3191396"/>
            <a:ext cx="2160240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PRIDE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11)</a:t>
            </a:r>
            <a:endParaRPr lang="en-GB" alt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6156176" y="1913274"/>
            <a:ext cx="2214290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DECEIT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27)</a:t>
            </a:r>
            <a:endParaRPr lang="en-GB" alt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1115616" y="692352"/>
            <a:ext cx="2700337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JEALOUSY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37)</a:t>
            </a:r>
            <a:endParaRPr lang="en-GB" alt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5724525" y="692150"/>
            <a:ext cx="208756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ENVY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37) </a:t>
            </a:r>
            <a:endParaRPr lang="en-GB" alt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115616" y="1987014"/>
            <a:ext cx="3384550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GODLESSNESS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19)</a:t>
            </a:r>
            <a:endParaRPr lang="en-GB" alt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97913" y="6350000"/>
            <a:ext cx="360362" cy="33813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8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  <p:bldP spid="92168" grpId="0"/>
      <p:bldP spid="92169" grpId="0"/>
      <p:bldP spid="92170" grpId="0"/>
      <p:bldP spid="92171" grpId="0"/>
      <p:bldP spid="92172" grpId="0"/>
      <p:bldP spid="92173" grpId="0"/>
      <p:bldP spid="92174" grpId="0"/>
      <p:bldP spid="92175" grpId="0"/>
      <p:bldP spid="92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9220" name="Picture 4" descr="NEW FOREST MAR 05 -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0" y="6381750"/>
            <a:ext cx="9144000" cy="1555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0" y="6092825"/>
            <a:ext cx="91440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54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0" y="5876925"/>
            <a:ext cx="9144000" cy="80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4600" b="1" dirty="0">
                <a:solidFill>
                  <a:srgbClr val="EDF7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REDEMPTION – planted by God 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395536" y="3933825"/>
            <a:ext cx="1872208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3200" b="1" dirty="0" smtClean="0">
                <a:solidFill>
                  <a:srgbClr val="EDF7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EDEN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EDF7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3)</a:t>
            </a:r>
            <a:endParaRPr lang="en-GB" altLang="en-US" sz="2400" b="1" dirty="0">
              <a:solidFill>
                <a:srgbClr val="EDF79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6300788" y="4221163"/>
            <a:ext cx="1943100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3200" b="1" dirty="0" smtClean="0">
                <a:solidFill>
                  <a:srgbClr val="EDF7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ABEL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EDF7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4)</a:t>
            </a:r>
            <a:endParaRPr lang="en-GB" altLang="en-US" sz="2400" b="1" dirty="0">
              <a:solidFill>
                <a:srgbClr val="EDF79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1547813" y="1916113"/>
            <a:ext cx="1800225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3200" b="1" dirty="0" smtClean="0">
                <a:solidFill>
                  <a:srgbClr val="EDF7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ARK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EDF7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7)</a:t>
            </a:r>
            <a:endParaRPr lang="en-GB" altLang="en-US" sz="2400" b="1" dirty="0">
              <a:solidFill>
                <a:srgbClr val="EDF79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6588125" y="1557338"/>
            <a:ext cx="2160588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3200" b="1" dirty="0" smtClean="0">
                <a:solidFill>
                  <a:srgbClr val="EDF7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ISAAC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EDF7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22)</a:t>
            </a:r>
            <a:endParaRPr lang="en-GB" altLang="en-US" sz="2400" b="1" dirty="0">
              <a:solidFill>
                <a:srgbClr val="EDF79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2771775" y="620713"/>
            <a:ext cx="2592388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3200" b="1" dirty="0" smtClean="0">
                <a:solidFill>
                  <a:srgbClr val="EDF7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JOSEPH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400" b="1" dirty="0" smtClean="0">
                <a:solidFill>
                  <a:srgbClr val="EDF7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(Chapter 45)</a:t>
            </a:r>
            <a:endParaRPr lang="en-GB" altLang="en-US" sz="2400" b="1" dirty="0">
              <a:solidFill>
                <a:srgbClr val="EDF79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51863" y="0"/>
            <a:ext cx="340617" cy="33813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/>
      <p:bldP spid="94216" grpId="0"/>
      <p:bldP spid="94217" grpId="0"/>
      <p:bldP spid="94218" grpId="0"/>
      <p:bldP spid="94219" grpId="0"/>
      <p:bldP spid="94220" grpId="0"/>
    </p:bld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96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96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2379</TotalTime>
  <Words>288</Words>
  <Application>Microsoft Office PowerPoint</Application>
  <PresentationFormat>On-screen Show (4:3)</PresentationFormat>
  <Paragraphs>102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Clouds</vt:lpstr>
      <vt:lpstr>The following Biblical presentation is based on notes and illustrations by the Rev L G Stapleton  compiled by  Mark Stapleton  © Mark Stapleton 2016  </vt:lpstr>
      <vt:lpstr>PowerPoint Presentation</vt:lpstr>
      <vt:lpstr>PowerPoint Presentation</vt:lpstr>
      <vt:lpstr>PowerPoint Presentation</vt:lpstr>
      <vt:lpstr>WORLD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</dc:title>
  <dc:creator>Jean Helsby</dc:creator>
  <cp:lastModifiedBy>Mark</cp:lastModifiedBy>
  <cp:revision>161</cp:revision>
  <dcterms:created xsi:type="dcterms:W3CDTF">2004-11-19T18:47:00Z</dcterms:created>
  <dcterms:modified xsi:type="dcterms:W3CDTF">2018-04-12T09:16:17Z</dcterms:modified>
</cp:coreProperties>
</file>